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1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2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23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aveSubsetFonts="1">
  <p:sldMasterIdLst>
    <p:sldMasterId id="2147483864" r:id="rId1"/>
  </p:sldMasterIdLst>
  <p:notesMasterIdLst>
    <p:notesMasterId r:id="rId26"/>
  </p:notesMasterIdLst>
  <p:sldIdLst>
    <p:sldId id="460" r:id="rId2"/>
    <p:sldId id="445" r:id="rId3"/>
    <p:sldId id="467" r:id="rId4"/>
    <p:sldId id="449" r:id="rId5"/>
    <p:sldId id="463" r:id="rId6"/>
    <p:sldId id="464" r:id="rId7"/>
    <p:sldId id="458" r:id="rId8"/>
    <p:sldId id="456" r:id="rId9"/>
    <p:sldId id="468" r:id="rId10"/>
    <p:sldId id="469" r:id="rId11"/>
    <p:sldId id="457" r:id="rId12"/>
    <p:sldId id="462" r:id="rId13"/>
    <p:sldId id="461" r:id="rId14"/>
    <p:sldId id="453" r:id="rId15"/>
    <p:sldId id="447" r:id="rId16"/>
    <p:sldId id="451" r:id="rId17"/>
    <p:sldId id="452" r:id="rId18"/>
    <p:sldId id="465" r:id="rId19"/>
    <p:sldId id="471" r:id="rId20"/>
    <p:sldId id="470" r:id="rId21"/>
    <p:sldId id="459" r:id="rId22"/>
    <p:sldId id="473" r:id="rId23"/>
    <p:sldId id="474" r:id="rId24"/>
    <p:sldId id="409" r:id="rId25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anose="020B050302010202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anose="020B050302010202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anose="020B050302010202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anose="020B050302010202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anose="020B05030201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Franklin Gothic Book" panose="020B05030201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Franklin Gothic Book" panose="020B05030201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Franklin Gothic Book" panose="020B05030201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Franklin Gothic Book" panose="020B05030201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89" autoAdjust="0"/>
    <p:restoredTop sz="94783" autoAdjust="0"/>
  </p:normalViewPr>
  <p:slideViewPr>
    <p:cSldViewPr snapToGrid="0">
      <p:cViewPr varScale="1">
        <p:scale>
          <a:sx n="121" d="100"/>
          <a:sy n="121" d="100"/>
        </p:scale>
        <p:origin x="184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DE23DE9-1327-4013-B560-40A08CAE3277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9438315-C295-488B-83E7-F602AE2F4BF2}">
      <dgm:prSet phldrT="[Текст]" custT="1"/>
      <dgm:spPr/>
      <dgm:t>
        <a:bodyPr/>
        <a:lstStyle/>
        <a:p>
          <a:r>
            <a:rPr lang="ru-RU" sz="1600" dirty="0">
              <a:solidFill>
                <a:schemeClr val="bg1"/>
              </a:solidFill>
            </a:rPr>
            <a:t>Персонализиро-ванная программа наставничества</a:t>
          </a:r>
        </a:p>
        <a:p>
          <a:r>
            <a:rPr lang="ru-RU" sz="1600" dirty="0">
              <a:solidFill>
                <a:schemeClr val="bg1"/>
              </a:solidFill>
            </a:rPr>
            <a:t>(ППН)</a:t>
          </a:r>
        </a:p>
      </dgm:t>
    </dgm:pt>
    <dgm:pt modelId="{044DD15A-5F89-422C-9B0E-9188D0B1BE66}" type="parTrans" cxnId="{8F6CA35C-D007-4E6C-B556-ADCEC379C08C}">
      <dgm:prSet/>
      <dgm:spPr/>
      <dgm:t>
        <a:bodyPr/>
        <a:lstStyle/>
        <a:p>
          <a:endParaRPr lang="ru-RU" sz="1400"/>
        </a:p>
      </dgm:t>
    </dgm:pt>
    <dgm:pt modelId="{CC7FEF7E-B00E-4381-9ECA-C3EDBC5353B3}" type="sibTrans" cxnId="{8F6CA35C-D007-4E6C-B556-ADCEC379C08C}">
      <dgm:prSet/>
      <dgm:spPr/>
      <dgm:t>
        <a:bodyPr/>
        <a:lstStyle/>
        <a:p>
          <a:endParaRPr lang="ru-RU" sz="1400"/>
        </a:p>
      </dgm:t>
    </dgm:pt>
    <dgm:pt modelId="{E15AE101-983A-4E37-B76E-06D9815FFD98}">
      <dgm:prSet phldrT="[Текст]" custT="1"/>
      <dgm:spPr/>
      <dgm:t>
        <a:bodyPr/>
        <a:lstStyle/>
        <a:p>
          <a:r>
            <a:rPr lang="ru-RU" sz="1000" b="1" dirty="0">
              <a:solidFill>
                <a:schemeClr val="bg1"/>
              </a:solidFill>
            </a:rPr>
            <a:t>Руководитель ОО</a:t>
          </a:r>
        </a:p>
        <a:p>
          <a:r>
            <a:rPr lang="ru-RU" sz="1000" dirty="0">
              <a:solidFill>
                <a:schemeClr val="bg1"/>
              </a:solidFill>
            </a:rPr>
            <a:t>общие руководство и контроль за организацией и реализацией наставничества</a:t>
          </a:r>
        </a:p>
      </dgm:t>
    </dgm:pt>
    <dgm:pt modelId="{9D3D4605-5945-43FE-AEF0-00D7CA1DED50}" type="parTrans" cxnId="{5FC79792-24F0-4D0C-9247-CD2B1A6E5D19}">
      <dgm:prSet/>
      <dgm:spPr/>
      <dgm:t>
        <a:bodyPr/>
        <a:lstStyle/>
        <a:p>
          <a:endParaRPr lang="ru-RU" sz="1400"/>
        </a:p>
      </dgm:t>
    </dgm:pt>
    <dgm:pt modelId="{565C32A8-2B56-4624-9288-312A80134463}" type="sibTrans" cxnId="{5FC79792-24F0-4D0C-9247-CD2B1A6E5D19}">
      <dgm:prSet/>
      <dgm:spPr/>
      <dgm:t>
        <a:bodyPr/>
        <a:lstStyle/>
        <a:p>
          <a:endParaRPr lang="ru-RU" sz="1400"/>
        </a:p>
      </dgm:t>
    </dgm:pt>
    <dgm:pt modelId="{E5BAEDD0-8B7E-4D96-A7DC-77BCC29FAB63}">
      <dgm:prSet phldrT="[Текст]" custT="1"/>
      <dgm:spPr/>
      <dgm:t>
        <a:bodyPr/>
        <a:lstStyle/>
        <a:p>
          <a:r>
            <a:rPr lang="ru-RU" sz="1150" b="1" dirty="0">
              <a:solidFill>
                <a:schemeClr val="bg1"/>
              </a:solidFill>
            </a:rPr>
            <a:t>Куратор</a:t>
          </a:r>
        </a:p>
        <a:p>
          <a:r>
            <a:rPr lang="ru-RU" sz="1150" dirty="0">
              <a:solidFill>
                <a:schemeClr val="bg1"/>
              </a:solidFill>
            </a:rPr>
            <a:t>разработка и сопровождение программ наставничества</a:t>
          </a:r>
        </a:p>
      </dgm:t>
    </dgm:pt>
    <dgm:pt modelId="{2FBE2935-0039-4345-BA9B-9B35FC5210A9}" type="parTrans" cxnId="{35AE537C-88DE-4967-B113-E980094F1BD8}">
      <dgm:prSet/>
      <dgm:spPr/>
      <dgm:t>
        <a:bodyPr/>
        <a:lstStyle/>
        <a:p>
          <a:endParaRPr lang="ru-RU" sz="1400"/>
        </a:p>
      </dgm:t>
    </dgm:pt>
    <dgm:pt modelId="{AB7E7A41-D629-4280-B9D2-41B28DB2C719}" type="sibTrans" cxnId="{35AE537C-88DE-4967-B113-E980094F1BD8}">
      <dgm:prSet/>
      <dgm:spPr/>
      <dgm:t>
        <a:bodyPr/>
        <a:lstStyle/>
        <a:p>
          <a:endParaRPr lang="ru-RU" sz="1400"/>
        </a:p>
      </dgm:t>
    </dgm:pt>
    <dgm:pt modelId="{0C9E69F7-93E5-44C2-8B2B-E8F336139051}">
      <dgm:prSet phldrT="[Текст]" custT="1"/>
      <dgm:spPr/>
      <dgm:t>
        <a:bodyPr/>
        <a:lstStyle/>
        <a:p>
          <a:r>
            <a:rPr lang="ru-RU" sz="1400" b="1" dirty="0">
              <a:solidFill>
                <a:schemeClr val="bg1"/>
              </a:solidFill>
            </a:rPr>
            <a:t>Наставник</a:t>
          </a:r>
        </a:p>
        <a:p>
          <a:r>
            <a:rPr lang="ru-RU" sz="1200" dirty="0">
              <a:solidFill>
                <a:schemeClr val="bg1"/>
              </a:solidFill>
            </a:rPr>
            <a:t>прояснение запроса, разработка программы ППН</a:t>
          </a:r>
        </a:p>
      </dgm:t>
    </dgm:pt>
    <dgm:pt modelId="{6EE753F6-23C1-4843-8132-333012325CAC}" type="parTrans" cxnId="{C7CF08D8-703B-42F5-8859-B010C06A72F1}">
      <dgm:prSet/>
      <dgm:spPr/>
      <dgm:t>
        <a:bodyPr/>
        <a:lstStyle/>
        <a:p>
          <a:endParaRPr lang="ru-RU" sz="1400"/>
        </a:p>
      </dgm:t>
    </dgm:pt>
    <dgm:pt modelId="{8F7DB7E2-246C-4AD0-A308-6D12476040D3}" type="sibTrans" cxnId="{C7CF08D8-703B-42F5-8859-B010C06A72F1}">
      <dgm:prSet/>
      <dgm:spPr/>
      <dgm:t>
        <a:bodyPr/>
        <a:lstStyle/>
        <a:p>
          <a:endParaRPr lang="ru-RU" sz="1400"/>
        </a:p>
      </dgm:t>
    </dgm:pt>
    <dgm:pt modelId="{B5A63086-DBE2-4597-882B-16D05A53142A}">
      <dgm:prSet phldrT="[Текст]" custT="1"/>
      <dgm:spPr/>
      <dgm:t>
        <a:bodyPr/>
        <a:lstStyle/>
        <a:p>
          <a:pPr>
            <a:lnSpc>
              <a:spcPct val="90000"/>
            </a:lnSpc>
            <a:spcAft>
              <a:spcPct val="35000"/>
            </a:spcAft>
          </a:pPr>
          <a:r>
            <a:rPr lang="ru-RU" sz="1000" b="1" dirty="0">
              <a:solidFill>
                <a:schemeClr val="bg1"/>
              </a:solidFill>
            </a:rPr>
            <a:t>МО ОО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000" dirty="0">
              <a:solidFill>
                <a:schemeClr val="bg1"/>
              </a:solidFill>
            </a:rPr>
            <a:t>организация процесса, диагностика проф. затруднений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000" dirty="0">
              <a:solidFill>
                <a:schemeClr val="bg1"/>
              </a:solidFill>
            </a:rPr>
            <a:t>(в т.ч. по результатам диагностики в ЦНППМ), помощь в прояснении запроса </a:t>
          </a:r>
        </a:p>
      </dgm:t>
    </dgm:pt>
    <dgm:pt modelId="{57CB3D8D-8126-4B4D-9D51-A99EC40AF8F5}" type="parTrans" cxnId="{9DA3E47C-517F-4A46-A6F7-CDCD31D39C7F}">
      <dgm:prSet/>
      <dgm:spPr/>
      <dgm:t>
        <a:bodyPr/>
        <a:lstStyle/>
        <a:p>
          <a:endParaRPr lang="ru-RU"/>
        </a:p>
      </dgm:t>
    </dgm:pt>
    <dgm:pt modelId="{CFD6DBEE-3656-4F42-A185-E28E4281907B}" type="sibTrans" cxnId="{9DA3E47C-517F-4A46-A6F7-CDCD31D39C7F}">
      <dgm:prSet/>
      <dgm:spPr/>
      <dgm:t>
        <a:bodyPr/>
        <a:lstStyle/>
        <a:p>
          <a:endParaRPr lang="ru-RU"/>
        </a:p>
      </dgm:t>
    </dgm:pt>
    <dgm:pt modelId="{162ECB09-6AE3-4156-B8E0-EAD43CDDA928}">
      <dgm:prSet custT="1"/>
      <dgm:spPr/>
      <dgm:t>
        <a:bodyPr/>
        <a:lstStyle/>
        <a:p>
          <a:r>
            <a:rPr lang="ru-RU" sz="1400" b="1" dirty="0">
              <a:solidFill>
                <a:schemeClr val="bg1"/>
              </a:solidFill>
            </a:rPr>
            <a:t>Педагог-психолог</a:t>
          </a:r>
        </a:p>
        <a:p>
          <a:r>
            <a:rPr lang="ru-RU" sz="1200" dirty="0">
              <a:solidFill>
                <a:schemeClr val="bg1"/>
              </a:solidFill>
            </a:rPr>
            <a:t>ППС </a:t>
          </a:r>
          <a:r>
            <a:rPr lang="ru-RU" sz="1000" dirty="0">
              <a:solidFill>
                <a:schemeClr val="bg1"/>
              </a:solidFill>
            </a:rPr>
            <a:t>сопровождение</a:t>
          </a:r>
        </a:p>
      </dgm:t>
    </dgm:pt>
    <dgm:pt modelId="{15CD17E4-3009-4782-B4F6-1B68EBA5165E}" type="parTrans" cxnId="{A38418F9-8E6C-460F-A790-006911B46904}">
      <dgm:prSet/>
      <dgm:spPr/>
      <dgm:t>
        <a:bodyPr/>
        <a:lstStyle/>
        <a:p>
          <a:endParaRPr lang="ru-RU"/>
        </a:p>
      </dgm:t>
    </dgm:pt>
    <dgm:pt modelId="{07D2D95B-C66D-43AC-8E15-3BF5F6F814E9}" type="sibTrans" cxnId="{A38418F9-8E6C-460F-A790-006911B46904}">
      <dgm:prSet/>
      <dgm:spPr/>
      <dgm:t>
        <a:bodyPr/>
        <a:lstStyle/>
        <a:p>
          <a:endParaRPr lang="ru-RU"/>
        </a:p>
      </dgm:t>
    </dgm:pt>
    <dgm:pt modelId="{4001B5CC-7331-4027-A7E5-B670C0EDAAB5}">
      <dgm:prSet phldrT="[Текст]" custT="1"/>
      <dgm:spPr/>
      <dgm:t>
        <a:bodyPr/>
        <a:lstStyle/>
        <a:p>
          <a:r>
            <a:rPr lang="ru-RU" sz="1100" b="1" dirty="0">
              <a:solidFill>
                <a:schemeClr val="bg1"/>
              </a:solidFill>
              <a:cs typeface="FrankRuehl" panose="020E0503060101010101" pitchFamily="34" charset="-79"/>
            </a:rPr>
            <a:t>Наставляемый</a:t>
          </a:r>
        </a:p>
        <a:p>
          <a:r>
            <a:rPr lang="ru-RU" sz="1100" dirty="0">
              <a:solidFill>
                <a:schemeClr val="bg1"/>
              </a:solidFill>
              <a:cs typeface="FrankRuehl" panose="020E0503060101010101" pitchFamily="34" charset="-79"/>
            </a:rPr>
            <a:t>запрос, участие в разработке программы наставничества</a:t>
          </a:r>
        </a:p>
      </dgm:t>
    </dgm:pt>
    <dgm:pt modelId="{E4790D2A-AEFC-43A4-B126-46549841ACF0}" type="parTrans" cxnId="{2A5C410E-672F-40BA-8BF0-8E9B8E01EAC1}">
      <dgm:prSet/>
      <dgm:spPr/>
      <dgm:t>
        <a:bodyPr/>
        <a:lstStyle/>
        <a:p>
          <a:endParaRPr lang="ru-RU"/>
        </a:p>
      </dgm:t>
    </dgm:pt>
    <dgm:pt modelId="{90DC79E2-03FD-41AB-9B2D-BC44CE739CD8}" type="sibTrans" cxnId="{2A5C410E-672F-40BA-8BF0-8E9B8E01EAC1}">
      <dgm:prSet/>
      <dgm:spPr/>
      <dgm:t>
        <a:bodyPr/>
        <a:lstStyle/>
        <a:p>
          <a:endParaRPr lang="ru-RU"/>
        </a:p>
      </dgm:t>
    </dgm:pt>
    <dgm:pt modelId="{DF783047-5FF5-40B9-8B39-771F5FBA1158}" type="pres">
      <dgm:prSet presAssocID="{0DE23DE9-1327-4013-B560-40A08CAE3277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FC46D9A2-B6AE-4FEF-95BD-D385BC685302}" type="pres">
      <dgm:prSet presAssocID="{B9438315-C295-488B-83E7-F602AE2F4BF2}" presName="singleCycle" presStyleCnt="0"/>
      <dgm:spPr/>
    </dgm:pt>
    <dgm:pt modelId="{DD4F66E8-FA08-4028-B98A-CE1B66914A67}" type="pres">
      <dgm:prSet presAssocID="{B9438315-C295-488B-83E7-F602AE2F4BF2}" presName="singleCenter" presStyleLbl="node1" presStyleIdx="0" presStyleCnt="7">
        <dgm:presLayoutVars>
          <dgm:chMax val="7"/>
          <dgm:chPref val="7"/>
        </dgm:presLayoutVars>
      </dgm:prSet>
      <dgm:spPr/>
    </dgm:pt>
    <dgm:pt modelId="{1A39594D-8B31-4A75-8972-A0A9DB17B377}" type="pres">
      <dgm:prSet presAssocID="{9D3D4605-5945-43FE-AEF0-00D7CA1DED50}" presName="Name56" presStyleLbl="parChTrans1D2" presStyleIdx="0" presStyleCnt="6"/>
      <dgm:spPr/>
    </dgm:pt>
    <dgm:pt modelId="{9AC08A7B-5093-4B3E-A761-70D187271B9B}" type="pres">
      <dgm:prSet presAssocID="{E15AE101-983A-4E37-B76E-06D9815FFD98}" presName="text0" presStyleLbl="node1" presStyleIdx="1" presStyleCnt="7">
        <dgm:presLayoutVars>
          <dgm:bulletEnabled val="1"/>
        </dgm:presLayoutVars>
      </dgm:prSet>
      <dgm:spPr/>
    </dgm:pt>
    <dgm:pt modelId="{EF73CD5E-C3D0-4200-A679-FC79F8DC5DB3}" type="pres">
      <dgm:prSet presAssocID="{57CB3D8D-8126-4B4D-9D51-A99EC40AF8F5}" presName="Name56" presStyleLbl="parChTrans1D2" presStyleIdx="1" presStyleCnt="6"/>
      <dgm:spPr/>
    </dgm:pt>
    <dgm:pt modelId="{3ED9505D-E597-4583-A774-BB29746E104D}" type="pres">
      <dgm:prSet presAssocID="{B5A63086-DBE2-4597-882B-16D05A53142A}" presName="text0" presStyleLbl="node1" presStyleIdx="2" presStyleCnt="7" custScaleX="121079" custScaleY="133858">
        <dgm:presLayoutVars>
          <dgm:bulletEnabled val="1"/>
        </dgm:presLayoutVars>
      </dgm:prSet>
      <dgm:spPr/>
    </dgm:pt>
    <dgm:pt modelId="{58EF3CB9-8D76-4518-90FE-48E86B20C48E}" type="pres">
      <dgm:prSet presAssocID="{2FBE2935-0039-4345-BA9B-9B35FC5210A9}" presName="Name56" presStyleLbl="parChTrans1D2" presStyleIdx="2" presStyleCnt="6"/>
      <dgm:spPr/>
    </dgm:pt>
    <dgm:pt modelId="{56D2C9A6-CFCB-47FF-8049-4EEA74636206}" type="pres">
      <dgm:prSet presAssocID="{E5BAEDD0-8B7E-4D96-A7DC-77BCC29FAB63}" presName="text0" presStyleLbl="node1" presStyleIdx="3" presStyleCnt="7" custScaleX="107251">
        <dgm:presLayoutVars>
          <dgm:bulletEnabled val="1"/>
        </dgm:presLayoutVars>
      </dgm:prSet>
      <dgm:spPr/>
    </dgm:pt>
    <dgm:pt modelId="{B87DB2A9-069D-4DF0-BE86-A30C9BBF8E73}" type="pres">
      <dgm:prSet presAssocID="{15CD17E4-3009-4782-B4F6-1B68EBA5165E}" presName="Name56" presStyleLbl="parChTrans1D2" presStyleIdx="3" presStyleCnt="6"/>
      <dgm:spPr/>
    </dgm:pt>
    <dgm:pt modelId="{B6FD9F45-FB98-4A8C-8F6F-1D54C810F11F}" type="pres">
      <dgm:prSet presAssocID="{162ECB09-6AE3-4156-B8E0-EAD43CDDA928}" presName="text0" presStyleLbl="node1" presStyleIdx="4" presStyleCnt="7">
        <dgm:presLayoutVars>
          <dgm:bulletEnabled val="1"/>
        </dgm:presLayoutVars>
      </dgm:prSet>
      <dgm:spPr/>
    </dgm:pt>
    <dgm:pt modelId="{03BEFC95-CC7B-4125-BA91-7CE7F0EBECFE}" type="pres">
      <dgm:prSet presAssocID="{6EE753F6-23C1-4843-8132-333012325CAC}" presName="Name56" presStyleLbl="parChTrans1D2" presStyleIdx="4" presStyleCnt="6"/>
      <dgm:spPr/>
    </dgm:pt>
    <dgm:pt modelId="{A378ED4E-9547-4EE1-83C4-890250B05713}" type="pres">
      <dgm:prSet presAssocID="{0C9E69F7-93E5-44C2-8B2B-E8F336139051}" presName="text0" presStyleLbl="node1" presStyleIdx="5" presStyleCnt="7">
        <dgm:presLayoutVars>
          <dgm:bulletEnabled val="1"/>
        </dgm:presLayoutVars>
      </dgm:prSet>
      <dgm:spPr/>
    </dgm:pt>
    <dgm:pt modelId="{DEAF8984-C46E-45D1-8435-0530762BD641}" type="pres">
      <dgm:prSet presAssocID="{E4790D2A-AEFC-43A4-B126-46549841ACF0}" presName="Name56" presStyleLbl="parChTrans1D2" presStyleIdx="5" presStyleCnt="6"/>
      <dgm:spPr/>
    </dgm:pt>
    <dgm:pt modelId="{DE376294-C827-4B4F-9597-C77FF9D6492D}" type="pres">
      <dgm:prSet presAssocID="{4001B5CC-7331-4027-A7E5-B670C0EDAAB5}" presName="text0" presStyleLbl="node1" presStyleIdx="6" presStyleCnt="7">
        <dgm:presLayoutVars>
          <dgm:bulletEnabled val="1"/>
        </dgm:presLayoutVars>
      </dgm:prSet>
      <dgm:spPr/>
    </dgm:pt>
  </dgm:ptLst>
  <dgm:cxnLst>
    <dgm:cxn modelId="{2A5C410E-672F-40BA-8BF0-8E9B8E01EAC1}" srcId="{B9438315-C295-488B-83E7-F602AE2F4BF2}" destId="{4001B5CC-7331-4027-A7E5-B670C0EDAAB5}" srcOrd="5" destOrd="0" parTransId="{E4790D2A-AEFC-43A4-B126-46549841ACF0}" sibTransId="{90DC79E2-03FD-41AB-9B2D-BC44CE739CD8}"/>
    <dgm:cxn modelId="{BF5CAD41-F927-4C23-9F5F-C2504455A783}" type="presOf" srcId="{2FBE2935-0039-4345-BA9B-9B35FC5210A9}" destId="{58EF3CB9-8D76-4518-90FE-48E86B20C48E}" srcOrd="0" destOrd="0" presId="urn:microsoft.com/office/officeart/2008/layout/RadialCluster"/>
    <dgm:cxn modelId="{8F6CA35C-D007-4E6C-B556-ADCEC379C08C}" srcId="{0DE23DE9-1327-4013-B560-40A08CAE3277}" destId="{B9438315-C295-488B-83E7-F602AE2F4BF2}" srcOrd="0" destOrd="0" parTransId="{044DD15A-5F89-422C-9B0E-9188D0B1BE66}" sibTransId="{CC7FEF7E-B00E-4381-9ECA-C3EDBC5353B3}"/>
    <dgm:cxn modelId="{360D1E63-098D-4FBE-8298-205D91C41D9B}" type="presOf" srcId="{E4790D2A-AEFC-43A4-B126-46549841ACF0}" destId="{DEAF8984-C46E-45D1-8435-0530762BD641}" srcOrd="0" destOrd="0" presId="urn:microsoft.com/office/officeart/2008/layout/RadialCluster"/>
    <dgm:cxn modelId="{A9B09D73-FA7F-4E3E-8A70-984A42EFF820}" type="presOf" srcId="{0C9E69F7-93E5-44C2-8B2B-E8F336139051}" destId="{A378ED4E-9547-4EE1-83C4-890250B05713}" srcOrd="0" destOrd="0" presId="urn:microsoft.com/office/officeart/2008/layout/RadialCluster"/>
    <dgm:cxn modelId="{35AE537C-88DE-4967-B113-E980094F1BD8}" srcId="{B9438315-C295-488B-83E7-F602AE2F4BF2}" destId="{E5BAEDD0-8B7E-4D96-A7DC-77BCC29FAB63}" srcOrd="2" destOrd="0" parTransId="{2FBE2935-0039-4345-BA9B-9B35FC5210A9}" sibTransId="{AB7E7A41-D629-4280-B9D2-41B28DB2C719}"/>
    <dgm:cxn modelId="{9DA3E47C-517F-4A46-A6F7-CDCD31D39C7F}" srcId="{B9438315-C295-488B-83E7-F602AE2F4BF2}" destId="{B5A63086-DBE2-4597-882B-16D05A53142A}" srcOrd="1" destOrd="0" parTransId="{57CB3D8D-8126-4B4D-9D51-A99EC40AF8F5}" sibTransId="{CFD6DBEE-3656-4F42-A185-E28E4281907B}"/>
    <dgm:cxn modelId="{D5216A8E-52A1-4EFF-B287-1E05DE2D4410}" type="presOf" srcId="{B9438315-C295-488B-83E7-F602AE2F4BF2}" destId="{DD4F66E8-FA08-4028-B98A-CE1B66914A67}" srcOrd="0" destOrd="0" presId="urn:microsoft.com/office/officeart/2008/layout/RadialCluster"/>
    <dgm:cxn modelId="{66C83B92-44D1-45A3-BB19-6896C00F62AD}" type="presOf" srcId="{B5A63086-DBE2-4597-882B-16D05A53142A}" destId="{3ED9505D-E597-4583-A774-BB29746E104D}" srcOrd="0" destOrd="0" presId="urn:microsoft.com/office/officeart/2008/layout/RadialCluster"/>
    <dgm:cxn modelId="{5FC79792-24F0-4D0C-9247-CD2B1A6E5D19}" srcId="{B9438315-C295-488B-83E7-F602AE2F4BF2}" destId="{E15AE101-983A-4E37-B76E-06D9815FFD98}" srcOrd="0" destOrd="0" parTransId="{9D3D4605-5945-43FE-AEF0-00D7CA1DED50}" sibTransId="{565C32A8-2B56-4624-9288-312A80134463}"/>
    <dgm:cxn modelId="{F01C0899-4613-4E84-8F60-FCA227B1AA75}" type="presOf" srcId="{E15AE101-983A-4E37-B76E-06D9815FFD98}" destId="{9AC08A7B-5093-4B3E-A761-70D187271B9B}" srcOrd="0" destOrd="0" presId="urn:microsoft.com/office/officeart/2008/layout/RadialCluster"/>
    <dgm:cxn modelId="{3D6FA5AE-5838-40EC-A0CF-533A44C3A9AD}" type="presOf" srcId="{57CB3D8D-8126-4B4D-9D51-A99EC40AF8F5}" destId="{EF73CD5E-C3D0-4200-A679-FC79F8DC5DB3}" srcOrd="0" destOrd="0" presId="urn:microsoft.com/office/officeart/2008/layout/RadialCluster"/>
    <dgm:cxn modelId="{812AEAAF-0E9F-48D0-80DC-14B3E45EFAFC}" type="presOf" srcId="{0DE23DE9-1327-4013-B560-40A08CAE3277}" destId="{DF783047-5FF5-40B9-8B39-771F5FBA1158}" srcOrd="0" destOrd="0" presId="urn:microsoft.com/office/officeart/2008/layout/RadialCluster"/>
    <dgm:cxn modelId="{C7CF08D8-703B-42F5-8859-B010C06A72F1}" srcId="{B9438315-C295-488B-83E7-F602AE2F4BF2}" destId="{0C9E69F7-93E5-44C2-8B2B-E8F336139051}" srcOrd="4" destOrd="0" parTransId="{6EE753F6-23C1-4843-8132-333012325CAC}" sibTransId="{8F7DB7E2-246C-4AD0-A308-6D12476040D3}"/>
    <dgm:cxn modelId="{D44156DC-65E0-4E0E-A4F1-EAE768BFBD9F}" type="presOf" srcId="{162ECB09-6AE3-4156-B8E0-EAD43CDDA928}" destId="{B6FD9F45-FB98-4A8C-8F6F-1D54C810F11F}" srcOrd="0" destOrd="0" presId="urn:microsoft.com/office/officeart/2008/layout/RadialCluster"/>
    <dgm:cxn modelId="{165BA4DD-8E64-4A63-B9E2-1C3538A5B94F}" type="presOf" srcId="{E5BAEDD0-8B7E-4D96-A7DC-77BCC29FAB63}" destId="{56D2C9A6-CFCB-47FF-8049-4EEA74636206}" srcOrd="0" destOrd="0" presId="urn:microsoft.com/office/officeart/2008/layout/RadialCluster"/>
    <dgm:cxn modelId="{F21474E1-9B3A-4694-B06E-E0050DAE40D9}" type="presOf" srcId="{4001B5CC-7331-4027-A7E5-B670C0EDAAB5}" destId="{DE376294-C827-4B4F-9597-C77FF9D6492D}" srcOrd="0" destOrd="0" presId="urn:microsoft.com/office/officeart/2008/layout/RadialCluster"/>
    <dgm:cxn modelId="{C6D639EC-7CCA-4E06-9A0B-2F7B976BEF53}" type="presOf" srcId="{15CD17E4-3009-4782-B4F6-1B68EBA5165E}" destId="{B87DB2A9-069D-4DF0-BE86-A30C9BBF8E73}" srcOrd="0" destOrd="0" presId="urn:microsoft.com/office/officeart/2008/layout/RadialCluster"/>
    <dgm:cxn modelId="{D4118AF1-7126-4BFB-8A39-ED702C090B7F}" type="presOf" srcId="{6EE753F6-23C1-4843-8132-333012325CAC}" destId="{03BEFC95-CC7B-4125-BA91-7CE7F0EBECFE}" srcOrd="0" destOrd="0" presId="urn:microsoft.com/office/officeart/2008/layout/RadialCluster"/>
    <dgm:cxn modelId="{A38418F9-8E6C-460F-A790-006911B46904}" srcId="{B9438315-C295-488B-83E7-F602AE2F4BF2}" destId="{162ECB09-6AE3-4156-B8E0-EAD43CDDA928}" srcOrd="3" destOrd="0" parTransId="{15CD17E4-3009-4782-B4F6-1B68EBA5165E}" sibTransId="{07D2D95B-C66D-43AC-8E15-3BF5F6F814E9}"/>
    <dgm:cxn modelId="{F8F6D3FA-3E0E-4827-8798-BFF1088B7E34}" type="presOf" srcId="{9D3D4605-5945-43FE-AEF0-00D7CA1DED50}" destId="{1A39594D-8B31-4A75-8972-A0A9DB17B377}" srcOrd="0" destOrd="0" presId="urn:microsoft.com/office/officeart/2008/layout/RadialCluster"/>
    <dgm:cxn modelId="{47D62629-91FB-459F-B87D-5E9858F60462}" type="presParOf" srcId="{DF783047-5FF5-40B9-8B39-771F5FBA1158}" destId="{FC46D9A2-B6AE-4FEF-95BD-D385BC685302}" srcOrd="0" destOrd="0" presId="urn:microsoft.com/office/officeart/2008/layout/RadialCluster"/>
    <dgm:cxn modelId="{A5AC046D-F81A-4D95-8F5C-92746AB82001}" type="presParOf" srcId="{FC46D9A2-B6AE-4FEF-95BD-D385BC685302}" destId="{DD4F66E8-FA08-4028-B98A-CE1B66914A67}" srcOrd="0" destOrd="0" presId="urn:microsoft.com/office/officeart/2008/layout/RadialCluster"/>
    <dgm:cxn modelId="{41437426-F82E-4F3C-9FA3-69F97C67005D}" type="presParOf" srcId="{FC46D9A2-B6AE-4FEF-95BD-D385BC685302}" destId="{1A39594D-8B31-4A75-8972-A0A9DB17B377}" srcOrd="1" destOrd="0" presId="urn:microsoft.com/office/officeart/2008/layout/RadialCluster"/>
    <dgm:cxn modelId="{8CE1D5CF-6E64-4BE8-8B43-F99A96A8F030}" type="presParOf" srcId="{FC46D9A2-B6AE-4FEF-95BD-D385BC685302}" destId="{9AC08A7B-5093-4B3E-A761-70D187271B9B}" srcOrd="2" destOrd="0" presId="urn:microsoft.com/office/officeart/2008/layout/RadialCluster"/>
    <dgm:cxn modelId="{285828A2-4849-4C3F-98A3-588471CF6976}" type="presParOf" srcId="{FC46D9A2-B6AE-4FEF-95BD-D385BC685302}" destId="{EF73CD5E-C3D0-4200-A679-FC79F8DC5DB3}" srcOrd="3" destOrd="0" presId="urn:microsoft.com/office/officeart/2008/layout/RadialCluster"/>
    <dgm:cxn modelId="{82CC99B9-B688-4423-A6D0-8880FB90EE3C}" type="presParOf" srcId="{FC46D9A2-B6AE-4FEF-95BD-D385BC685302}" destId="{3ED9505D-E597-4583-A774-BB29746E104D}" srcOrd="4" destOrd="0" presId="urn:microsoft.com/office/officeart/2008/layout/RadialCluster"/>
    <dgm:cxn modelId="{6D227C68-A19D-4A3A-A4EF-6A8ED123E4A2}" type="presParOf" srcId="{FC46D9A2-B6AE-4FEF-95BD-D385BC685302}" destId="{58EF3CB9-8D76-4518-90FE-48E86B20C48E}" srcOrd="5" destOrd="0" presId="urn:microsoft.com/office/officeart/2008/layout/RadialCluster"/>
    <dgm:cxn modelId="{CF49F5EA-A0FB-49FF-AF05-1DF8610447FC}" type="presParOf" srcId="{FC46D9A2-B6AE-4FEF-95BD-D385BC685302}" destId="{56D2C9A6-CFCB-47FF-8049-4EEA74636206}" srcOrd="6" destOrd="0" presId="urn:microsoft.com/office/officeart/2008/layout/RadialCluster"/>
    <dgm:cxn modelId="{4B001E2B-FA58-4D50-9DE1-AFC5F9AE694B}" type="presParOf" srcId="{FC46D9A2-B6AE-4FEF-95BD-D385BC685302}" destId="{B87DB2A9-069D-4DF0-BE86-A30C9BBF8E73}" srcOrd="7" destOrd="0" presId="urn:microsoft.com/office/officeart/2008/layout/RadialCluster"/>
    <dgm:cxn modelId="{F7538D0F-8AA4-4401-B1C8-C26E47D94B29}" type="presParOf" srcId="{FC46D9A2-B6AE-4FEF-95BD-D385BC685302}" destId="{B6FD9F45-FB98-4A8C-8F6F-1D54C810F11F}" srcOrd="8" destOrd="0" presId="urn:microsoft.com/office/officeart/2008/layout/RadialCluster"/>
    <dgm:cxn modelId="{99D9094A-1BD6-4ED4-903D-B67DA03A60D5}" type="presParOf" srcId="{FC46D9A2-B6AE-4FEF-95BD-D385BC685302}" destId="{03BEFC95-CC7B-4125-BA91-7CE7F0EBECFE}" srcOrd="9" destOrd="0" presId="urn:microsoft.com/office/officeart/2008/layout/RadialCluster"/>
    <dgm:cxn modelId="{6E95E042-987C-4303-9FCA-4A71F2B50F75}" type="presParOf" srcId="{FC46D9A2-B6AE-4FEF-95BD-D385BC685302}" destId="{A378ED4E-9547-4EE1-83C4-890250B05713}" srcOrd="10" destOrd="0" presId="urn:microsoft.com/office/officeart/2008/layout/RadialCluster"/>
    <dgm:cxn modelId="{6BB59AC2-E6EF-4F97-BB07-939DF5C81435}" type="presParOf" srcId="{FC46D9A2-B6AE-4FEF-95BD-D385BC685302}" destId="{DEAF8984-C46E-45D1-8435-0530762BD641}" srcOrd="11" destOrd="0" presId="urn:microsoft.com/office/officeart/2008/layout/RadialCluster"/>
    <dgm:cxn modelId="{ED1A2D5E-5CFF-4D04-BC7A-1192DB2CCDCB}" type="presParOf" srcId="{FC46D9A2-B6AE-4FEF-95BD-D385BC685302}" destId="{DE376294-C827-4B4F-9597-C77FF9D6492D}" srcOrd="12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0592F51-8EB7-4F32-8EBD-748AEBAA2BE8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701CCC6-FC8D-47A6-8D11-C46B153D7587}">
      <dgm:prSet phldrT="[Текст]"/>
      <dgm:spPr/>
      <dgm:t>
        <a:bodyPr/>
        <a:lstStyle/>
        <a:p>
          <a:r>
            <a:rPr lang="ru-RU" dirty="0">
              <a:solidFill>
                <a:schemeClr val="bg1"/>
              </a:solidFill>
              <a:latin typeface="Franklin Gothic Book" panose="020B0503020102020204" pitchFamily="34" charset="0"/>
            </a:rPr>
            <a:t>Не менее одного раза в год </a:t>
          </a:r>
          <a:r>
            <a:rPr lang="ru-RU" b="1" dirty="0">
              <a:solidFill>
                <a:schemeClr val="bg1"/>
              </a:solidFill>
              <a:latin typeface="Franklin Gothic Book" panose="020B0503020102020204" pitchFamily="34" charset="0"/>
            </a:rPr>
            <a:t>актуализирует информацию  о наличии</a:t>
          </a:r>
          <a:r>
            <a:rPr lang="ru-RU" dirty="0">
              <a:solidFill>
                <a:schemeClr val="bg1"/>
              </a:solidFill>
              <a:latin typeface="Franklin Gothic Book" panose="020B0503020102020204" pitchFamily="34" charset="0"/>
            </a:rPr>
            <a:t> в ОО педагогов, которых необходимо включить в наставническую деятельность в качестве </a:t>
          </a:r>
          <a:r>
            <a:rPr lang="ru-RU" b="1" dirty="0">
              <a:solidFill>
                <a:schemeClr val="bg1"/>
              </a:solidFill>
              <a:latin typeface="Franklin Gothic Book" panose="020B0503020102020204" pitchFamily="34" charset="0"/>
            </a:rPr>
            <a:t>наставляемых</a:t>
          </a:r>
          <a:endParaRPr lang="ru-RU" b="1" dirty="0">
            <a:solidFill>
              <a:schemeClr val="bg1"/>
            </a:solidFill>
          </a:endParaRPr>
        </a:p>
      </dgm:t>
    </dgm:pt>
    <dgm:pt modelId="{70BD038E-36AD-458B-BF3F-A3D2E1EC89B0}" type="parTrans" cxnId="{9080DB85-9053-4040-849C-41D1A6A94BD1}">
      <dgm:prSet/>
      <dgm:spPr/>
      <dgm:t>
        <a:bodyPr/>
        <a:lstStyle/>
        <a:p>
          <a:endParaRPr lang="ru-RU"/>
        </a:p>
      </dgm:t>
    </dgm:pt>
    <dgm:pt modelId="{06867475-D733-432C-A1BC-2A52CA0DE15C}" type="sibTrans" cxnId="{9080DB85-9053-4040-849C-41D1A6A94BD1}">
      <dgm:prSet/>
      <dgm:spPr/>
      <dgm:t>
        <a:bodyPr/>
        <a:lstStyle/>
        <a:p>
          <a:endParaRPr lang="ru-RU"/>
        </a:p>
      </dgm:t>
    </dgm:pt>
    <dgm:pt modelId="{942681EF-FCCA-4F5B-BD09-3A25CFF95D91}">
      <dgm:prSet phldrT="[Текст]" custT="1"/>
      <dgm:spPr/>
      <dgm:t>
        <a:bodyPr/>
        <a:lstStyle/>
        <a:p>
          <a:r>
            <a:rPr lang="ru-RU" sz="2000" dirty="0">
              <a:solidFill>
                <a:schemeClr val="bg1"/>
              </a:solidFill>
              <a:latin typeface="Franklin Gothic Book" panose="020B0503020102020204" pitchFamily="34" charset="0"/>
            </a:rPr>
            <a:t>Организовывает </a:t>
          </a:r>
          <a:r>
            <a:rPr lang="ru-RU" sz="2000" b="1" dirty="0">
              <a:solidFill>
                <a:schemeClr val="bg1"/>
              </a:solidFill>
              <a:latin typeface="Franklin Gothic Book" panose="020B0503020102020204" pitchFamily="34" charset="0"/>
            </a:rPr>
            <a:t>разработку персонализированных программ наставничества</a:t>
          </a:r>
          <a:endParaRPr lang="ru-RU" sz="2000" b="1" dirty="0">
            <a:solidFill>
              <a:schemeClr val="bg1"/>
            </a:solidFill>
          </a:endParaRPr>
        </a:p>
      </dgm:t>
    </dgm:pt>
    <dgm:pt modelId="{9C6036BC-6932-4A48-A650-D32222134330}" type="parTrans" cxnId="{1C859F2C-85C2-4484-8D27-E23A6354D7F9}">
      <dgm:prSet/>
      <dgm:spPr/>
      <dgm:t>
        <a:bodyPr/>
        <a:lstStyle/>
        <a:p>
          <a:endParaRPr lang="ru-RU"/>
        </a:p>
      </dgm:t>
    </dgm:pt>
    <dgm:pt modelId="{19AF1AB4-8341-4BDE-A7A5-362E7A0ABCB0}" type="sibTrans" cxnId="{1C859F2C-85C2-4484-8D27-E23A6354D7F9}">
      <dgm:prSet/>
      <dgm:spPr/>
      <dgm:t>
        <a:bodyPr/>
        <a:lstStyle/>
        <a:p>
          <a:endParaRPr lang="ru-RU"/>
        </a:p>
      </dgm:t>
    </dgm:pt>
    <dgm:pt modelId="{E3A661BB-6289-4425-8B50-839BA52038C2}">
      <dgm:prSet phldrT="[Текст]" custT="1"/>
      <dgm:spPr/>
      <dgm:t>
        <a:bodyPr/>
        <a:lstStyle/>
        <a:p>
          <a:r>
            <a:rPr lang="ru-RU" sz="2000" dirty="0">
              <a:solidFill>
                <a:schemeClr val="bg1"/>
              </a:solidFill>
              <a:latin typeface="Franklin Gothic Book" panose="020B0503020102020204" pitchFamily="34" charset="0"/>
            </a:rPr>
            <a:t>Осуществляет </a:t>
          </a:r>
          <a:r>
            <a:rPr lang="ru-RU" sz="2000" b="1" dirty="0">
              <a:solidFill>
                <a:schemeClr val="bg1"/>
              </a:solidFill>
              <a:latin typeface="Franklin Gothic Book" panose="020B0503020102020204" pitchFamily="34" charset="0"/>
            </a:rPr>
            <a:t>мониторинг эффективности и результативности системы (целевой модели) наставничества</a:t>
          </a:r>
          <a:r>
            <a:rPr lang="ru-RU" sz="2000" dirty="0">
              <a:solidFill>
                <a:schemeClr val="bg1"/>
              </a:solidFill>
              <a:latin typeface="Franklin Gothic Book" panose="020B0503020102020204" pitchFamily="34" charset="0"/>
            </a:rPr>
            <a:t>, формирует итоговый аналитический отчет</a:t>
          </a:r>
          <a:endParaRPr lang="ru-RU" sz="2000" dirty="0">
            <a:solidFill>
              <a:schemeClr val="bg1"/>
            </a:solidFill>
          </a:endParaRPr>
        </a:p>
      </dgm:t>
    </dgm:pt>
    <dgm:pt modelId="{401D38F5-1056-4CFD-AFEF-17C8877A705F}" type="parTrans" cxnId="{84F26443-A7A4-4BFF-91A9-A8F335F6760D}">
      <dgm:prSet/>
      <dgm:spPr/>
      <dgm:t>
        <a:bodyPr/>
        <a:lstStyle/>
        <a:p>
          <a:endParaRPr lang="ru-RU"/>
        </a:p>
      </dgm:t>
    </dgm:pt>
    <dgm:pt modelId="{8A6649F4-60F1-46E7-9BC3-F8558B1DCE02}" type="sibTrans" cxnId="{84F26443-A7A4-4BFF-91A9-A8F335F6760D}">
      <dgm:prSet/>
      <dgm:spPr/>
      <dgm:t>
        <a:bodyPr/>
        <a:lstStyle/>
        <a:p>
          <a:endParaRPr lang="ru-RU"/>
        </a:p>
      </dgm:t>
    </dgm:pt>
    <dgm:pt modelId="{74439A0A-52AA-4146-B594-CAF47C8BDF0E}">
      <dgm:prSet phldrT="[Текст]"/>
      <dgm:spPr/>
      <dgm:t>
        <a:bodyPr/>
        <a:lstStyle/>
        <a:p>
          <a:r>
            <a:rPr lang="ru-RU" dirty="0">
              <a:solidFill>
                <a:schemeClr val="bg1"/>
              </a:solidFill>
              <a:latin typeface="Franklin Gothic Book" panose="020B0503020102020204" pitchFamily="34" charset="0"/>
            </a:rPr>
            <a:t>Осуществляет </a:t>
          </a:r>
          <a:r>
            <a:rPr lang="ru-RU" b="1" dirty="0">
              <a:solidFill>
                <a:schemeClr val="bg1"/>
              </a:solidFill>
              <a:latin typeface="Franklin Gothic Book" panose="020B0503020102020204" pitchFamily="34" charset="0"/>
            </a:rPr>
            <a:t>координацию деятельности по наставничеству </a:t>
          </a:r>
          <a:r>
            <a:rPr lang="ru-RU" dirty="0">
              <a:solidFill>
                <a:schemeClr val="bg1"/>
              </a:solidFill>
              <a:latin typeface="Franklin Gothic Book" panose="020B0503020102020204" pitchFamily="34" charset="0"/>
            </a:rPr>
            <a:t>с ответственными и неформальными представителями региональной системы наставничества, с сетевыми педагогическими сообществами</a:t>
          </a:r>
          <a:endParaRPr lang="ru-RU" dirty="0">
            <a:solidFill>
              <a:schemeClr val="bg1"/>
            </a:solidFill>
          </a:endParaRPr>
        </a:p>
      </dgm:t>
    </dgm:pt>
    <dgm:pt modelId="{8A469121-9A79-4C8B-B930-691DE6A0BF02}" type="parTrans" cxnId="{B12E3DB7-A176-4DE7-8250-E9172AC695FF}">
      <dgm:prSet/>
      <dgm:spPr/>
      <dgm:t>
        <a:bodyPr/>
        <a:lstStyle/>
        <a:p>
          <a:endParaRPr lang="ru-RU"/>
        </a:p>
      </dgm:t>
    </dgm:pt>
    <dgm:pt modelId="{0DBD4ADC-3245-44C5-82E7-FEB5AD034C6E}" type="sibTrans" cxnId="{B12E3DB7-A176-4DE7-8250-E9172AC695FF}">
      <dgm:prSet/>
      <dgm:spPr/>
      <dgm:t>
        <a:bodyPr/>
        <a:lstStyle/>
        <a:p>
          <a:endParaRPr lang="ru-RU"/>
        </a:p>
      </dgm:t>
    </dgm:pt>
    <dgm:pt modelId="{4DFAE146-09B1-4F5B-9EC4-9B41D88C73EA}">
      <dgm:prSet phldrT="[Текст]"/>
      <dgm:spPr/>
      <dgm:t>
        <a:bodyPr/>
        <a:lstStyle/>
        <a:p>
          <a:r>
            <a:rPr lang="ru-RU" dirty="0">
              <a:solidFill>
                <a:schemeClr val="bg1"/>
              </a:solidFill>
              <a:latin typeface="Franklin Gothic Book" panose="020B0503020102020204" pitchFamily="34" charset="0"/>
            </a:rPr>
            <a:t>Принимает (совместно с системным администратором) участие </a:t>
          </a:r>
          <a:r>
            <a:rPr lang="ru-RU" b="1" dirty="0">
              <a:solidFill>
                <a:schemeClr val="bg1"/>
              </a:solidFill>
              <a:latin typeface="Franklin Gothic Book" panose="020B0503020102020204" pitchFamily="34" charset="0"/>
            </a:rPr>
            <a:t>в наполнении рубрики (странички) «Наставничество» </a:t>
          </a:r>
          <a:r>
            <a:rPr lang="ru-RU" dirty="0">
              <a:solidFill>
                <a:schemeClr val="bg1"/>
              </a:solidFill>
              <a:latin typeface="Franklin Gothic Book" panose="020B0503020102020204" pitchFamily="34" charset="0"/>
            </a:rPr>
            <a:t>на официальном сайте ОО различной информацией (событийная, новостная, методическая, правовая и пр.)</a:t>
          </a:r>
          <a:endParaRPr lang="ru-RU" dirty="0">
            <a:solidFill>
              <a:schemeClr val="bg1"/>
            </a:solidFill>
          </a:endParaRPr>
        </a:p>
      </dgm:t>
    </dgm:pt>
    <dgm:pt modelId="{38659439-33D7-4646-A23D-2C6863EC8A3B}" type="parTrans" cxnId="{A03AF4FE-3B44-45FF-8115-9825CE9A0243}">
      <dgm:prSet/>
      <dgm:spPr/>
      <dgm:t>
        <a:bodyPr/>
        <a:lstStyle/>
        <a:p>
          <a:endParaRPr lang="ru-RU"/>
        </a:p>
      </dgm:t>
    </dgm:pt>
    <dgm:pt modelId="{7BF1B04D-0607-472D-9F35-FF455A5D6416}" type="sibTrans" cxnId="{A03AF4FE-3B44-45FF-8115-9825CE9A0243}">
      <dgm:prSet/>
      <dgm:spPr/>
      <dgm:t>
        <a:bodyPr/>
        <a:lstStyle/>
        <a:p>
          <a:endParaRPr lang="ru-RU"/>
        </a:p>
      </dgm:t>
    </dgm:pt>
    <dgm:pt modelId="{4398E1C4-EE04-4F06-B4DC-44A8058879E2}">
      <dgm:prSet phldrT="[Текст]"/>
      <dgm:spPr/>
      <dgm:t>
        <a:bodyPr/>
        <a:lstStyle/>
        <a:p>
          <a:r>
            <a:rPr lang="ru-RU" dirty="0">
              <a:solidFill>
                <a:schemeClr val="bg1"/>
              </a:solidFill>
              <a:latin typeface="Franklin Gothic Book" panose="020B0503020102020204" pitchFamily="34" charset="0"/>
            </a:rPr>
            <a:t>Инициирует </a:t>
          </a:r>
          <a:r>
            <a:rPr lang="ru-RU" b="1" dirty="0">
              <a:solidFill>
                <a:schemeClr val="bg1"/>
              </a:solidFill>
              <a:latin typeface="Franklin Gothic Book" panose="020B0503020102020204" pitchFamily="34" charset="0"/>
            </a:rPr>
            <a:t>публичные мероприятия по популяризации системы наставничества </a:t>
          </a:r>
          <a:r>
            <a:rPr lang="ru-RU" dirty="0">
              <a:solidFill>
                <a:schemeClr val="bg1"/>
              </a:solidFill>
              <a:latin typeface="Franklin Gothic Book" panose="020B0503020102020204" pitchFamily="34" charset="0"/>
            </a:rPr>
            <a:t>педагогических работников и др.</a:t>
          </a:r>
          <a:endParaRPr lang="ru-RU" dirty="0">
            <a:solidFill>
              <a:schemeClr val="bg1"/>
            </a:solidFill>
          </a:endParaRPr>
        </a:p>
      </dgm:t>
    </dgm:pt>
    <dgm:pt modelId="{C73DBC74-9459-46C4-9736-7C396E6A3D65}" type="parTrans" cxnId="{9C9B98E1-76B7-4B7A-B5EF-0DA09350DF01}">
      <dgm:prSet/>
      <dgm:spPr/>
      <dgm:t>
        <a:bodyPr/>
        <a:lstStyle/>
        <a:p>
          <a:endParaRPr lang="ru-RU"/>
        </a:p>
      </dgm:t>
    </dgm:pt>
    <dgm:pt modelId="{2D2D125C-BE6C-4721-8876-5BCAE24EBED6}" type="sibTrans" cxnId="{9C9B98E1-76B7-4B7A-B5EF-0DA09350DF01}">
      <dgm:prSet/>
      <dgm:spPr/>
      <dgm:t>
        <a:bodyPr/>
        <a:lstStyle/>
        <a:p>
          <a:endParaRPr lang="ru-RU"/>
        </a:p>
      </dgm:t>
    </dgm:pt>
    <dgm:pt modelId="{468F1EF1-6B3D-4D91-921E-1C1DCD8598FE}" type="pres">
      <dgm:prSet presAssocID="{B0592F51-8EB7-4F32-8EBD-748AEBAA2BE8}" presName="diagram" presStyleCnt="0">
        <dgm:presLayoutVars>
          <dgm:dir/>
          <dgm:resizeHandles val="exact"/>
        </dgm:presLayoutVars>
      </dgm:prSet>
      <dgm:spPr/>
    </dgm:pt>
    <dgm:pt modelId="{053CA620-9612-44E6-A9AB-FBEAC047E4A5}" type="pres">
      <dgm:prSet presAssocID="{9701CCC6-FC8D-47A6-8D11-C46B153D7587}" presName="node" presStyleLbl="node1" presStyleIdx="0" presStyleCnt="6">
        <dgm:presLayoutVars>
          <dgm:bulletEnabled val="1"/>
        </dgm:presLayoutVars>
      </dgm:prSet>
      <dgm:spPr/>
    </dgm:pt>
    <dgm:pt modelId="{EB206DAD-41B2-4E04-B291-9DF92B9EC3A0}" type="pres">
      <dgm:prSet presAssocID="{06867475-D733-432C-A1BC-2A52CA0DE15C}" presName="sibTrans" presStyleCnt="0"/>
      <dgm:spPr/>
    </dgm:pt>
    <dgm:pt modelId="{C2D44AD7-2E54-4938-9753-57ACBBE866CD}" type="pres">
      <dgm:prSet presAssocID="{942681EF-FCCA-4F5B-BD09-3A25CFF95D91}" presName="node" presStyleLbl="node1" presStyleIdx="1" presStyleCnt="6">
        <dgm:presLayoutVars>
          <dgm:bulletEnabled val="1"/>
        </dgm:presLayoutVars>
      </dgm:prSet>
      <dgm:spPr/>
    </dgm:pt>
    <dgm:pt modelId="{F7F2DB04-1D4A-4EAF-B089-5C7176852B70}" type="pres">
      <dgm:prSet presAssocID="{19AF1AB4-8341-4BDE-A7A5-362E7A0ABCB0}" presName="sibTrans" presStyleCnt="0"/>
      <dgm:spPr/>
    </dgm:pt>
    <dgm:pt modelId="{2550900B-E50B-4A15-94DF-46EDBA754C1C}" type="pres">
      <dgm:prSet presAssocID="{E3A661BB-6289-4425-8B50-839BA52038C2}" presName="node" presStyleLbl="node1" presStyleIdx="2" presStyleCnt="6">
        <dgm:presLayoutVars>
          <dgm:bulletEnabled val="1"/>
        </dgm:presLayoutVars>
      </dgm:prSet>
      <dgm:spPr/>
    </dgm:pt>
    <dgm:pt modelId="{1A26D078-DDB6-481B-B1E9-3EE5D61E2240}" type="pres">
      <dgm:prSet presAssocID="{8A6649F4-60F1-46E7-9BC3-F8558B1DCE02}" presName="sibTrans" presStyleCnt="0"/>
      <dgm:spPr/>
    </dgm:pt>
    <dgm:pt modelId="{C8D43A1A-9CF6-495A-A243-0F0DF053A579}" type="pres">
      <dgm:prSet presAssocID="{74439A0A-52AA-4146-B594-CAF47C8BDF0E}" presName="node" presStyleLbl="node1" presStyleIdx="3" presStyleCnt="6">
        <dgm:presLayoutVars>
          <dgm:bulletEnabled val="1"/>
        </dgm:presLayoutVars>
      </dgm:prSet>
      <dgm:spPr/>
    </dgm:pt>
    <dgm:pt modelId="{EC6D58CE-36FE-4504-A943-D506C1185469}" type="pres">
      <dgm:prSet presAssocID="{0DBD4ADC-3245-44C5-82E7-FEB5AD034C6E}" presName="sibTrans" presStyleCnt="0"/>
      <dgm:spPr/>
    </dgm:pt>
    <dgm:pt modelId="{FE816B28-C073-4341-95E2-34E5FDEF0301}" type="pres">
      <dgm:prSet presAssocID="{4DFAE146-09B1-4F5B-9EC4-9B41D88C73EA}" presName="node" presStyleLbl="node1" presStyleIdx="4" presStyleCnt="6">
        <dgm:presLayoutVars>
          <dgm:bulletEnabled val="1"/>
        </dgm:presLayoutVars>
      </dgm:prSet>
      <dgm:spPr/>
    </dgm:pt>
    <dgm:pt modelId="{64236406-2470-4F51-B743-F833299D4CD9}" type="pres">
      <dgm:prSet presAssocID="{7BF1B04D-0607-472D-9F35-FF455A5D6416}" presName="sibTrans" presStyleCnt="0"/>
      <dgm:spPr/>
    </dgm:pt>
    <dgm:pt modelId="{1818AED2-AB40-4059-A249-47837B0B071B}" type="pres">
      <dgm:prSet presAssocID="{4398E1C4-EE04-4F06-B4DC-44A8058879E2}" presName="node" presStyleLbl="node1" presStyleIdx="5" presStyleCnt="6">
        <dgm:presLayoutVars>
          <dgm:bulletEnabled val="1"/>
        </dgm:presLayoutVars>
      </dgm:prSet>
      <dgm:spPr/>
    </dgm:pt>
  </dgm:ptLst>
  <dgm:cxnLst>
    <dgm:cxn modelId="{DACCE00A-A3A2-4414-8FBD-6A61102AF07D}" type="presOf" srcId="{4398E1C4-EE04-4F06-B4DC-44A8058879E2}" destId="{1818AED2-AB40-4059-A249-47837B0B071B}" srcOrd="0" destOrd="0" presId="urn:microsoft.com/office/officeart/2005/8/layout/default"/>
    <dgm:cxn modelId="{AEF9FC0D-FAA4-4AD4-877B-722321011F90}" type="presOf" srcId="{4DFAE146-09B1-4F5B-9EC4-9B41D88C73EA}" destId="{FE816B28-C073-4341-95E2-34E5FDEF0301}" srcOrd="0" destOrd="0" presId="urn:microsoft.com/office/officeart/2005/8/layout/default"/>
    <dgm:cxn modelId="{42FD581E-5A6F-4DAF-BEA9-36DA8DDA89DF}" type="presOf" srcId="{942681EF-FCCA-4F5B-BD09-3A25CFF95D91}" destId="{C2D44AD7-2E54-4938-9753-57ACBBE866CD}" srcOrd="0" destOrd="0" presId="urn:microsoft.com/office/officeart/2005/8/layout/default"/>
    <dgm:cxn modelId="{1C859F2C-85C2-4484-8D27-E23A6354D7F9}" srcId="{B0592F51-8EB7-4F32-8EBD-748AEBAA2BE8}" destId="{942681EF-FCCA-4F5B-BD09-3A25CFF95D91}" srcOrd="1" destOrd="0" parTransId="{9C6036BC-6932-4A48-A650-D32222134330}" sibTransId="{19AF1AB4-8341-4BDE-A7A5-362E7A0ABCB0}"/>
    <dgm:cxn modelId="{84F26443-A7A4-4BFF-91A9-A8F335F6760D}" srcId="{B0592F51-8EB7-4F32-8EBD-748AEBAA2BE8}" destId="{E3A661BB-6289-4425-8B50-839BA52038C2}" srcOrd="2" destOrd="0" parTransId="{401D38F5-1056-4CFD-AFEF-17C8877A705F}" sibTransId="{8A6649F4-60F1-46E7-9BC3-F8558B1DCE02}"/>
    <dgm:cxn modelId="{D282B473-30B7-47D7-9677-51889E6F9BAB}" type="presOf" srcId="{9701CCC6-FC8D-47A6-8D11-C46B153D7587}" destId="{053CA620-9612-44E6-A9AB-FBEAC047E4A5}" srcOrd="0" destOrd="0" presId="urn:microsoft.com/office/officeart/2005/8/layout/default"/>
    <dgm:cxn modelId="{9080DB85-9053-4040-849C-41D1A6A94BD1}" srcId="{B0592F51-8EB7-4F32-8EBD-748AEBAA2BE8}" destId="{9701CCC6-FC8D-47A6-8D11-C46B153D7587}" srcOrd="0" destOrd="0" parTransId="{70BD038E-36AD-458B-BF3F-A3D2E1EC89B0}" sibTransId="{06867475-D733-432C-A1BC-2A52CA0DE15C}"/>
    <dgm:cxn modelId="{CAFC1DA1-473F-4F56-81E0-472BF87B695B}" type="presOf" srcId="{74439A0A-52AA-4146-B594-CAF47C8BDF0E}" destId="{C8D43A1A-9CF6-495A-A243-0F0DF053A579}" srcOrd="0" destOrd="0" presId="urn:microsoft.com/office/officeart/2005/8/layout/default"/>
    <dgm:cxn modelId="{B12E3DB7-A176-4DE7-8250-E9172AC695FF}" srcId="{B0592F51-8EB7-4F32-8EBD-748AEBAA2BE8}" destId="{74439A0A-52AA-4146-B594-CAF47C8BDF0E}" srcOrd="3" destOrd="0" parTransId="{8A469121-9A79-4C8B-B930-691DE6A0BF02}" sibTransId="{0DBD4ADC-3245-44C5-82E7-FEB5AD034C6E}"/>
    <dgm:cxn modelId="{06ADF2BF-AD00-473E-A3B1-E184B0428A14}" type="presOf" srcId="{B0592F51-8EB7-4F32-8EBD-748AEBAA2BE8}" destId="{468F1EF1-6B3D-4D91-921E-1C1DCD8598FE}" srcOrd="0" destOrd="0" presId="urn:microsoft.com/office/officeart/2005/8/layout/default"/>
    <dgm:cxn modelId="{9C9B98E1-76B7-4B7A-B5EF-0DA09350DF01}" srcId="{B0592F51-8EB7-4F32-8EBD-748AEBAA2BE8}" destId="{4398E1C4-EE04-4F06-B4DC-44A8058879E2}" srcOrd="5" destOrd="0" parTransId="{C73DBC74-9459-46C4-9736-7C396E6A3D65}" sibTransId="{2D2D125C-BE6C-4721-8876-5BCAE24EBED6}"/>
    <dgm:cxn modelId="{355E7CE5-910B-4FF8-913F-1DC733566E8C}" type="presOf" srcId="{E3A661BB-6289-4425-8B50-839BA52038C2}" destId="{2550900B-E50B-4A15-94DF-46EDBA754C1C}" srcOrd="0" destOrd="0" presId="urn:microsoft.com/office/officeart/2005/8/layout/default"/>
    <dgm:cxn modelId="{A03AF4FE-3B44-45FF-8115-9825CE9A0243}" srcId="{B0592F51-8EB7-4F32-8EBD-748AEBAA2BE8}" destId="{4DFAE146-09B1-4F5B-9EC4-9B41D88C73EA}" srcOrd="4" destOrd="0" parTransId="{38659439-33D7-4646-A23D-2C6863EC8A3B}" sibTransId="{7BF1B04D-0607-472D-9F35-FF455A5D6416}"/>
    <dgm:cxn modelId="{F71C6E51-F2B0-425D-AB46-D2396FD41818}" type="presParOf" srcId="{468F1EF1-6B3D-4D91-921E-1C1DCD8598FE}" destId="{053CA620-9612-44E6-A9AB-FBEAC047E4A5}" srcOrd="0" destOrd="0" presId="urn:microsoft.com/office/officeart/2005/8/layout/default"/>
    <dgm:cxn modelId="{0F29AB66-0C28-4557-914D-5C770C931600}" type="presParOf" srcId="{468F1EF1-6B3D-4D91-921E-1C1DCD8598FE}" destId="{EB206DAD-41B2-4E04-B291-9DF92B9EC3A0}" srcOrd="1" destOrd="0" presId="urn:microsoft.com/office/officeart/2005/8/layout/default"/>
    <dgm:cxn modelId="{B35BE02A-9D6D-418C-92DD-B808D50B2E66}" type="presParOf" srcId="{468F1EF1-6B3D-4D91-921E-1C1DCD8598FE}" destId="{C2D44AD7-2E54-4938-9753-57ACBBE866CD}" srcOrd="2" destOrd="0" presId="urn:microsoft.com/office/officeart/2005/8/layout/default"/>
    <dgm:cxn modelId="{53724C26-3344-4879-A24E-4A3F49B0A003}" type="presParOf" srcId="{468F1EF1-6B3D-4D91-921E-1C1DCD8598FE}" destId="{F7F2DB04-1D4A-4EAF-B089-5C7176852B70}" srcOrd="3" destOrd="0" presId="urn:microsoft.com/office/officeart/2005/8/layout/default"/>
    <dgm:cxn modelId="{05CDF08B-4A9E-42CF-883D-F39A4AAD395F}" type="presParOf" srcId="{468F1EF1-6B3D-4D91-921E-1C1DCD8598FE}" destId="{2550900B-E50B-4A15-94DF-46EDBA754C1C}" srcOrd="4" destOrd="0" presId="urn:microsoft.com/office/officeart/2005/8/layout/default"/>
    <dgm:cxn modelId="{59E48CF3-29B4-440B-8C03-A782E0B24206}" type="presParOf" srcId="{468F1EF1-6B3D-4D91-921E-1C1DCD8598FE}" destId="{1A26D078-DDB6-481B-B1E9-3EE5D61E2240}" srcOrd="5" destOrd="0" presId="urn:microsoft.com/office/officeart/2005/8/layout/default"/>
    <dgm:cxn modelId="{0D3ECD68-349A-4AF7-BEBF-68282CB68C98}" type="presParOf" srcId="{468F1EF1-6B3D-4D91-921E-1C1DCD8598FE}" destId="{C8D43A1A-9CF6-495A-A243-0F0DF053A579}" srcOrd="6" destOrd="0" presId="urn:microsoft.com/office/officeart/2005/8/layout/default"/>
    <dgm:cxn modelId="{425DC1B1-C264-4B9B-8E34-CF695410C77A}" type="presParOf" srcId="{468F1EF1-6B3D-4D91-921E-1C1DCD8598FE}" destId="{EC6D58CE-36FE-4504-A943-D506C1185469}" srcOrd="7" destOrd="0" presId="urn:microsoft.com/office/officeart/2005/8/layout/default"/>
    <dgm:cxn modelId="{F59A81AB-A287-4EFB-A7E0-ED4B05374E2A}" type="presParOf" srcId="{468F1EF1-6B3D-4D91-921E-1C1DCD8598FE}" destId="{FE816B28-C073-4341-95E2-34E5FDEF0301}" srcOrd="8" destOrd="0" presId="urn:microsoft.com/office/officeart/2005/8/layout/default"/>
    <dgm:cxn modelId="{407891C6-E5EE-4D94-AC32-2BEE95F3523A}" type="presParOf" srcId="{468F1EF1-6B3D-4D91-921E-1C1DCD8598FE}" destId="{64236406-2470-4F51-B743-F833299D4CD9}" srcOrd="9" destOrd="0" presId="urn:microsoft.com/office/officeart/2005/8/layout/default"/>
    <dgm:cxn modelId="{8F4D463F-63EC-42A5-98EB-AE605EE60E88}" type="presParOf" srcId="{468F1EF1-6B3D-4D91-921E-1C1DCD8598FE}" destId="{1818AED2-AB40-4059-A249-47837B0B071B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1B9BA4B-40CE-418F-9989-B700D425EF13}" type="doc">
      <dgm:prSet loTypeId="urn:microsoft.com/office/officeart/2005/8/layout/venn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A8179AD-6F55-484B-B65F-022F387F69C0}">
      <dgm:prSet phldrT="[Текст]" custT="1"/>
      <dgm:spPr/>
      <dgm:t>
        <a:bodyPr/>
        <a:lstStyle/>
        <a:p>
          <a:r>
            <a:rPr lang="ru-RU" sz="1100" dirty="0"/>
            <a:t>Виртуальное (дистанционное) наставничество </a:t>
          </a:r>
        </a:p>
      </dgm:t>
    </dgm:pt>
    <dgm:pt modelId="{B3CECC99-EB6C-4481-AF82-7F09934F8670}" type="parTrans" cxnId="{CF73D9C1-615D-4C76-955E-4335E32CDD30}">
      <dgm:prSet/>
      <dgm:spPr/>
      <dgm:t>
        <a:bodyPr/>
        <a:lstStyle/>
        <a:p>
          <a:endParaRPr lang="ru-RU"/>
        </a:p>
      </dgm:t>
    </dgm:pt>
    <dgm:pt modelId="{321A063D-B351-4342-896B-5151C5662289}" type="sibTrans" cxnId="{CF73D9C1-615D-4C76-955E-4335E32CDD30}">
      <dgm:prSet/>
      <dgm:spPr/>
      <dgm:t>
        <a:bodyPr/>
        <a:lstStyle/>
        <a:p>
          <a:endParaRPr lang="ru-RU"/>
        </a:p>
      </dgm:t>
    </dgm:pt>
    <dgm:pt modelId="{CCD751BF-7CDF-4DCB-9915-6F9FE7947C56}">
      <dgm:prSet phldrT="[Текст]" custT="1"/>
      <dgm:spPr/>
      <dgm:t>
        <a:bodyPr/>
        <a:lstStyle/>
        <a:p>
          <a:r>
            <a:rPr lang="ru-RU" sz="1100" dirty="0"/>
            <a:t>Наставничество в группе </a:t>
          </a:r>
        </a:p>
      </dgm:t>
    </dgm:pt>
    <dgm:pt modelId="{5E922EAF-B9AC-48EE-A1CE-C569B75FEF7D}" type="parTrans" cxnId="{132EFC9C-690A-44EB-A482-412B3DDA4011}">
      <dgm:prSet/>
      <dgm:spPr/>
      <dgm:t>
        <a:bodyPr/>
        <a:lstStyle/>
        <a:p>
          <a:endParaRPr lang="ru-RU"/>
        </a:p>
      </dgm:t>
    </dgm:pt>
    <dgm:pt modelId="{DBAC8B23-D7D0-4DFC-9942-8BF5D2474AFB}" type="sibTrans" cxnId="{132EFC9C-690A-44EB-A482-412B3DDA4011}">
      <dgm:prSet/>
      <dgm:spPr/>
      <dgm:t>
        <a:bodyPr/>
        <a:lstStyle/>
        <a:p>
          <a:endParaRPr lang="ru-RU"/>
        </a:p>
      </dgm:t>
    </dgm:pt>
    <dgm:pt modelId="{C853C680-E1B3-46F1-92C4-FCC95B0497B1}">
      <dgm:prSet phldrT="[Текст]" custT="1"/>
      <dgm:spPr/>
      <dgm:t>
        <a:bodyPr/>
        <a:lstStyle/>
        <a:p>
          <a:r>
            <a:rPr lang="ru-RU" sz="1000" dirty="0"/>
            <a:t>Краткосрочное или целеполагающее наставничество </a:t>
          </a:r>
        </a:p>
      </dgm:t>
    </dgm:pt>
    <dgm:pt modelId="{2F34F4BB-CFC6-4D20-9B36-1ED8A5AA0C8F}" type="parTrans" cxnId="{E9BC6133-4DB3-4809-9B2A-60E217C06B9B}">
      <dgm:prSet/>
      <dgm:spPr/>
      <dgm:t>
        <a:bodyPr/>
        <a:lstStyle/>
        <a:p>
          <a:endParaRPr lang="ru-RU"/>
        </a:p>
      </dgm:t>
    </dgm:pt>
    <dgm:pt modelId="{7BEAAF41-9122-48E3-B060-D8AC57E05195}" type="sibTrans" cxnId="{E9BC6133-4DB3-4809-9B2A-60E217C06B9B}">
      <dgm:prSet/>
      <dgm:spPr/>
      <dgm:t>
        <a:bodyPr/>
        <a:lstStyle/>
        <a:p>
          <a:endParaRPr lang="ru-RU"/>
        </a:p>
      </dgm:t>
    </dgm:pt>
    <dgm:pt modelId="{7EF3C4A0-E18A-4281-8423-54694EE228C5}">
      <dgm:prSet phldrT="[Текст]" custT="1"/>
      <dgm:spPr/>
      <dgm:t>
        <a:bodyPr/>
        <a:lstStyle/>
        <a:p>
          <a:r>
            <a:rPr lang="ru-RU" sz="1100" dirty="0"/>
            <a:t>Реверсивное наставничество</a:t>
          </a:r>
        </a:p>
      </dgm:t>
    </dgm:pt>
    <dgm:pt modelId="{7C5E5B7D-35F7-4227-AB50-598079CDFB24}" type="parTrans" cxnId="{AAF8A905-2543-42B9-AE8A-CA0F7DB00AC7}">
      <dgm:prSet/>
      <dgm:spPr/>
      <dgm:t>
        <a:bodyPr/>
        <a:lstStyle/>
        <a:p>
          <a:endParaRPr lang="ru-RU"/>
        </a:p>
      </dgm:t>
    </dgm:pt>
    <dgm:pt modelId="{93A9B964-865F-4C1B-B74D-B5F4126CB8B8}" type="sibTrans" cxnId="{AAF8A905-2543-42B9-AE8A-CA0F7DB00AC7}">
      <dgm:prSet/>
      <dgm:spPr/>
      <dgm:t>
        <a:bodyPr/>
        <a:lstStyle/>
        <a:p>
          <a:endParaRPr lang="ru-RU"/>
        </a:p>
      </dgm:t>
    </dgm:pt>
    <dgm:pt modelId="{4D3F157B-202C-472B-9FF5-74E16CB3C453}">
      <dgm:prSet phldrT="[Текст]" custT="1"/>
      <dgm:spPr/>
      <dgm:t>
        <a:bodyPr/>
        <a:lstStyle/>
        <a:p>
          <a:r>
            <a:rPr lang="ru-RU" sz="1100" dirty="0"/>
            <a:t>Ситуационное наставничество</a:t>
          </a:r>
        </a:p>
      </dgm:t>
    </dgm:pt>
    <dgm:pt modelId="{CEF020EF-7A55-40CE-B3D6-1C47908B1C95}" type="parTrans" cxnId="{53DF8F75-9F3A-44C5-8CDA-BAA8CB11163E}">
      <dgm:prSet/>
      <dgm:spPr/>
      <dgm:t>
        <a:bodyPr/>
        <a:lstStyle/>
        <a:p>
          <a:endParaRPr lang="ru-RU"/>
        </a:p>
      </dgm:t>
    </dgm:pt>
    <dgm:pt modelId="{80CAF356-9AB4-4296-B665-015CBA74362B}" type="sibTrans" cxnId="{53DF8F75-9F3A-44C5-8CDA-BAA8CB11163E}">
      <dgm:prSet/>
      <dgm:spPr/>
      <dgm:t>
        <a:bodyPr/>
        <a:lstStyle/>
        <a:p>
          <a:endParaRPr lang="ru-RU"/>
        </a:p>
      </dgm:t>
    </dgm:pt>
    <dgm:pt modelId="{AB1FB3ED-6336-489B-A005-BC147EF15743}">
      <dgm:prSet phldrT="[Текст]" custT="1"/>
      <dgm:spPr/>
      <dgm:t>
        <a:bodyPr/>
        <a:lstStyle/>
        <a:p>
          <a:r>
            <a:rPr lang="ru-RU" sz="1050" dirty="0"/>
            <a:t>Скоростное консультационное наставничество</a:t>
          </a:r>
        </a:p>
      </dgm:t>
    </dgm:pt>
    <dgm:pt modelId="{3BDCC91B-9AA4-4A65-ADCD-3682040CDFF1}" type="parTrans" cxnId="{75BDD594-1D98-4604-A60E-A52047A8E713}">
      <dgm:prSet/>
      <dgm:spPr/>
      <dgm:t>
        <a:bodyPr/>
        <a:lstStyle/>
        <a:p>
          <a:endParaRPr lang="ru-RU"/>
        </a:p>
      </dgm:t>
    </dgm:pt>
    <dgm:pt modelId="{C2555982-603A-45ED-9CF4-45F8FB408B3E}" type="sibTrans" cxnId="{75BDD594-1D98-4604-A60E-A52047A8E713}">
      <dgm:prSet/>
      <dgm:spPr/>
      <dgm:t>
        <a:bodyPr/>
        <a:lstStyle/>
        <a:p>
          <a:endParaRPr lang="ru-RU"/>
        </a:p>
      </dgm:t>
    </dgm:pt>
    <dgm:pt modelId="{2E2ACA88-1D54-485D-A2F1-F41E2F36730B}">
      <dgm:prSet phldrT="[Текст]"/>
      <dgm:spPr/>
      <dgm:t>
        <a:bodyPr/>
        <a:lstStyle/>
        <a:p>
          <a:r>
            <a:rPr lang="ru-RU" dirty="0"/>
            <a:t>Традиционное наставничество («один на один»)</a:t>
          </a:r>
        </a:p>
      </dgm:t>
    </dgm:pt>
    <dgm:pt modelId="{00E0B110-4336-4925-8FB3-1FC229C53539}" type="parTrans" cxnId="{A4A57C77-0C50-4B21-8A1D-A067474265F1}">
      <dgm:prSet/>
      <dgm:spPr/>
      <dgm:t>
        <a:bodyPr/>
        <a:lstStyle/>
        <a:p>
          <a:endParaRPr lang="ru-RU"/>
        </a:p>
      </dgm:t>
    </dgm:pt>
    <dgm:pt modelId="{7E05E5CC-DB7E-4DCD-9C59-1607A8BBEF5B}" type="sibTrans" cxnId="{A4A57C77-0C50-4B21-8A1D-A067474265F1}">
      <dgm:prSet/>
      <dgm:spPr/>
      <dgm:t>
        <a:bodyPr/>
        <a:lstStyle/>
        <a:p>
          <a:endParaRPr lang="ru-RU"/>
        </a:p>
      </dgm:t>
    </dgm:pt>
    <dgm:pt modelId="{21F511E8-6097-47AE-9D06-EFF9829E2034}" type="pres">
      <dgm:prSet presAssocID="{61B9BA4B-40CE-418F-9989-B700D425EF13}" presName="Name0" presStyleCnt="0">
        <dgm:presLayoutVars>
          <dgm:dir/>
          <dgm:resizeHandles val="exact"/>
        </dgm:presLayoutVars>
      </dgm:prSet>
      <dgm:spPr/>
    </dgm:pt>
    <dgm:pt modelId="{5CD641C2-314B-4117-8D98-67113E866C45}" type="pres">
      <dgm:prSet presAssocID="{9A8179AD-6F55-484B-B65F-022F387F69C0}" presName="Name5" presStyleLbl="vennNode1" presStyleIdx="0" presStyleCnt="7" custScaleX="108407" custScaleY="105772">
        <dgm:presLayoutVars>
          <dgm:bulletEnabled val="1"/>
        </dgm:presLayoutVars>
      </dgm:prSet>
      <dgm:spPr/>
    </dgm:pt>
    <dgm:pt modelId="{7A017F64-21C1-4964-A66B-AB9E93433ED2}" type="pres">
      <dgm:prSet presAssocID="{321A063D-B351-4342-896B-5151C5662289}" presName="space" presStyleCnt="0"/>
      <dgm:spPr/>
    </dgm:pt>
    <dgm:pt modelId="{F5974094-9DD7-4AA2-818C-5FDE0D4307D6}" type="pres">
      <dgm:prSet presAssocID="{CCD751BF-7CDF-4DCB-9915-6F9FE7947C56}" presName="Name5" presStyleLbl="vennNode1" presStyleIdx="1" presStyleCnt="7">
        <dgm:presLayoutVars>
          <dgm:bulletEnabled val="1"/>
        </dgm:presLayoutVars>
      </dgm:prSet>
      <dgm:spPr/>
    </dgm:pt>
    <dgm:pt modelId="{484D71FB-C267-4160-9BE8-3C9624A98BC8}" type="pres">
      <dgm:prSet presAssocID="{DBAC8B23-D7D0-4DFC-9942-8BF5D2474AFB}" presName="space" presStyleCnt="0"/>
      <dgm:spPr/>
    </dgm:pt>
    <dgm:pt modelId="{52800168-38F5-435F-A811-5AEF6E34BA98}" type="pres">
      <dgm:prSet presAssocID="{C853C680-E1B3-46F1-92C4-FCC95B0497B1}" presName="Name5" presStyleLbl="vennNode1" presStyleIdx="2" presStyleCnt="7">
        <dgm:presLayoutVars>
          <dgm:bulletEnabled val="1"/>
        </dgm:presLayoutVars>
      </dgm:prSet>
      <dgm:spPr/>
    </dgm:pt>
    <dgm:pt modelId="{51214C1A-7E12-44AA-BFC1-2BA7C7E74B29}" type="pres">
      <dgm:prSet presAssocID="{7BEAAF41-9122-48E3-B060-D8AC57E05195}" presName="space" presStyleCnt="0"/>
      <dgm:spPr/>
    </dgm:pt>
    <dgm:pt modelId="{53810BF9-C03E-4211-8D2B-6BCD35B31553}" type="pres">
      <dgm:prSet presAssocID="{7EF3C4A0-E18A-4281-8423-54694EE228C5}" presName="Name5" presStyleLbl="vennNode1" presStyleIdx="3" presStyleCnt="7">
        <dgm:presLayoutVars>
          <dgm:bulletEnabled val="1"/>
        </dgm:presLayoutVars>
      </dgm:prSet>
      <dgm:spPr/>
    </dgm:pt>
    <dgm:pt modelId="{29DD7C7E-A6AA-4066-A219-01D0DA7961F3}" type="pres">
      <dgm:prSet presAssocID="{93A9B964-865F-4C1B-B74D-B5F4126CB8B8}" presName="space" presStyleCnt="0"/>
      <dgm:spPr/>
    </dgm:pt>
    <dgm:pt modelId="{47792D3A-131B-4A84-BA2A-F2E909B35E8F}" type="pres">
      <dgm:prSet presAssocID="{4D3F157B-202C-472B-9FF5-74E16CB3C453}" presName="Name5" presStyleLbl="vennNode1" presStyleIdx="4" presStyleCnt="7">
        <dgm:presLayoutVars>
          <dgm:bulletEnabled val="1"/>
        </dgm:presLayoutVars>
      </dgm:prSet>
      <dgm:spPr/>
    </dgm:pt>
    <dgm:pt modelId="{28008ACF-B360-4D84-97DF-4FE96B4C766C}" type="pres">
      <dgm:prSet presAssocID="{80CAF356-9AB4-4296-B665-015CBA74362B}" presName="space" presStyleCnt="0"/>
      <dgm:spPr/>
    </dgm:pt>
    <dgm:pt modelId="{A34F24CB-8166-4E58-A55C-5A81A8F471CE}" type="pres">
      <dgm:prSet presAssocID="{AB1FB3ED-6336-489B-A005-BC147EF15743}" presName="Name5" presStyleLbl="vennNode1" presStyleIdx="5" presStyleCnt="7" custScaleX="107967" custScaleY="104919">
        <dgm:presLayoutVars>
          <dgm:bulletEnabled val="1"/>
        </dgm:presLayoutVars>
      </dgm:prSet>
      <dgm:spPr/>
    </dgm:pt>
    <dgm:pt modelId="{49D89A9A-C163-47A5-B78D-DF562E6ED4B7}" type="pres">
      <dgm:prSet presAssocID="{C2555982-603A-45ED-9CF4-45F8FB408B3E}" presName="space" presStyleCnt="0"/>
      <dgm:spPr/>
    </dgm:pt>
    <dgm:pt modelId="{A2A34DB4-2307-4FED-97E3-22812FE3D27C}" type="pres">
      <dgm:prSet presAssocID="{2E2ACA88-1D54-485D-A2F1-F41E2F36730B}" presName="Name5" presStyleLbl="vennNode1" presStyleIdx="6" presStyleCnt="7">
        <dgm:presLayoutVars>
          <dgm:bulletEnabled val="1"/>
        </dgm:presLayoutVars>
      </dgm:prSet>
      <dgm:spPr/>
    </dgm:pt>
  </dgm:ptLst>
  <dgm:cxnLst>
    <dgm:cxn modelId="{AAF8A905-2543-42B9-AE8A-CA0F7DB00AC7}" srcId="{61B9BA4B-40CE-418F-9989-B700D425EF13}" destId="{7EF3C4A0-E18A-4281-8423-54694EE228C5}" srcOrd="3" destOrd="0" parTransId="{7C5E5B7D-35F7-4227-AB50-598079CDFB24}" sibTransId="{93A9B964-865F-4C1B-B74D-B5F4126CB8B8}"/>
    <dgm:cxn modelId="{B3DC3808-EB4E-492D-B472-8D69F689BE02}" type="presOf" srcId="{7EF3C4A0-E18A-4281-8423-54694EE228C5}" destId="{53810BF9-C03E-4211-8D2B-6BCD35B31553}" srcOrd="0" destOrd="0" presId="urn:microsoft.com/office/officeart/2005/8/layout/venn3"/>
    <dgm:cxn modelId="{D7AA2812-0F12-420F-A66E-B289BDC907A9}" type="presOf" srcId="{4D3F157B-202C-472B-9FF5-74E16CB3C453}" destId="{47792D3A-131B-4A84-BA2A-F2E909B35E8F}" srcOrd="0" destOrd="0" presId="urn:microsoft.com/office/officeart/2005/8/layout/venn3"/>
    <dgm:cxn modelId="{4A72E927-2667-4D22-95C6-B12CCF395EF0}" type="presOf" srcId="{AB1FB3ED-6336-489B-A005-BC147EF15743}" destId="{A34F24CB-8166-4E58-A55C-5A81A8F471CE}" srcOrd="0" destOrd="0" presId="urn:microsoft.com/office/officeart/2005/8/layout/venn3"/>
    <dgm:cxn modelId="{E9BC6133-4DB3-4809-9B2A-60E217C06B9B}" srcId="{61B9BA4B-40CE-418F-9989-B700D425EF13}" destId="{C853C680-E1B3-46F1-92C4-FCC95B0497B1}" srcOrd="2" destOrd="0" parTransId="{2F34F4BB-CFC6-4D20-9B36-1ED8A5AA0C8F}" sibTransId="{7BEAAF41-9122-48E3-B060-D8AC57E05195}"/>
    <dgm:cxn modelId="{30915037-45F7-4B1A-90D4-13F5AD13EB29}" type="presOf" srcId="{2E2ACA88-1D54-485D-A2F1-F41E2F36730B}" destId="{A2A34DB4-2307-4FED-97E3-22812FE3D27C}" srcOrd="0" destOrd="0" presId="urn:microsoft.com/office/officeart/2005/8/layout/venn3"/>
    <dgm:cxn modelId="{53DF8F75-9F3A-44C5-8CDA-BAA8CB11163E}" srcId="{61B9BA4B-40CE-418F-9989-B700D425EF13}" destId="{4D3F157B-202C-472B-9FF5-74E16CB3C453}" srcOrd="4" destOrd="0" parTransId="{CEF020EF-7A55-40CE-B3D6-1C47908B1C95}" sibTransId="{80CAF356-9AB4-4296-B665-015CBA74362B}"/>
    <dgm:cxn modelId="{A4A57C77-0C50-4B21-8A1D-A067474265F1}" srcId="{61B9BA4B-40CE-418F-9989-B700D425EF13}" destId="{2E2ACA88-1D54-485D-A2F1-F41E2F36730B}" srcOrd="6" destOrd="0" parTransId="{00E0B110-4336-4925-8FB3-1FC229C53539}" sibTransId="{7E05E5CC-DB7E-4DCD-9C59-1607A8BBEF5B}"/>
    <dgm:cxn modelId="{A3F83F81-1052-4BFD-A68D-F4E65955479F}" type="presOf" srcId="{C853C680-E1B3-46F1-92C4-FCC95B0497B1}" destId="{52800168-38F5-435F-A811-5AEF6E34BA98}" srcOrd="0" destOrd="0" presId="urn:microsoft.com/office/officeart/2005/8/layout/venn3"/>
    <dgm:cxn modelId="{75BDD594-1D98-4604-A60E-A52047A8E713}" srcId="{61B9BA4B-40CE-418F-9989-B700D425EF13}" destId="{AB1FB3ED-6336-489B-A005-BC147EF15743}" srcOrd="5" destOrd="0" parTransId="{3BDCC91B-9AA4-4A65-ADCD-3682040CDFF1}" sibTransId="{C2555982-603A-45ED-9CF4-45F8FB408B3E}"/>
    <dgm:cxn modelId="{132EFC9C-690A-44EB-A482-412B3DDA4011}" srcId="{61B9BA4B-40CE-418F-9989-B700D425EF13}" destId="{CCD751BF-7CDF-4DCB-9915-6F9FE7947C56}" srcOrd="1" destOrd="0" parTransId="{5E922EAF-B9AC-48EE-A1CE-C569B75FEF7D}" sibTransId="{DBAC8B23-D7D0-4DFC-9942-8BF5D2474AFB}"/>
    <dgm:cxn modelId="{762916A6-A77A-4710-81A9-E99DB11E1D7D}" type="presOf" srcId="{CCD751BF-7CDF-4DCB-9915-6F9FE7947C56}" destId="{F5974094-9DD7-4AA2-818C-5FDE0D4307D6}" srcOrd="0" destOrd="0" presId="urn:microsoft.com/office/officeart/2005/8/layout/venn3"/>
    <dgm:cxn modelId="{1FE9DCB5-2728-459C-AC4E-0C02F773BD3E}" type="presOf" srcId="{9A8179AD-6F55-484B-B65F-022F387F69C0}" destId="{5CD641C2-314B-4117-8D98-67113E866C45}" srcOrd="0" destOrd="0" presId="urn:microsoft.com/office/officeart/2005/8/layout/venn3"/>
    <dgm:cxn modelId="{CF73D9C1-615D-4C76-955E-4335E32CDD30}" srcId="{61B9BA4B-40CE-418F-9989-B700D425EF13}" destId="{9A8179AD-6F55-484B-B65F-022F387F69C0}" srcOrd="0" destOrd="0" parTransId="{B3CECC99-EB6C-4481-AF82-7F09934F8670}" sibTransId="{321A063D-B351-4342-896B-5151C5662289}"/>
    <dgm:cxn modelId="{0E7B88E3-4BCC-4F5B-A28B-A0DA30FA30EC}" type="presOf" srcId="{61B9BA4B-40CE-418F-9989-B700D425EF13}" destId="{21F511E8-6097-47AE-9D06-EFF9829E2034}" srcOrd="0" destOrd="0" presId="urn:microsoft.com/office/officeart/2005/8/layout/venn3"/>
    <dgm:cxn modelId="{9E5092F2-CE48-4D35-98D1-3AE7B3D0EE67}" type="presParOf" srcId="{21F511E8-6097-47AE-9D06-EFF9829E2034}" destId="{5CD641C2-314B-4117-8D98-67113E866C45}" srcOrd="0" destOrd="0" presId="urn:microsoft.com/office/officeart/2005/8/layout/venn3"/>
    <dgm:cxn modelId="{E2D63B4A-3C2C-4030-AB6F-DE4065587835}" type="presParOf" srcId="{21F511E8-6097-47AE-9D06-EFF9829E2034}" destId="{7A017F64-21C1-4964-A66B-AB9E93433ED2}" srcOrd="1" destOrd="0" presId="urn:microsoft.com/office/officeart/2005/8/layout/venn3"/>
    <dgm:cxn modelId="{02AE3EF1-8C36-4D80-B26D-D5E8E9D08877}" type="presParOf" srcId="{21F511E8-6097-47AE-9D06-EFF9829E2034}" destId="{F5974094-9DD7-4AA2-818C-5FDE0D4307D6}" srcOrd="2" destOrd="0" presId="urn:microsoft.com/office/officeart/2005/8/layout/venn3"/>
    <dgm:cxn modelId="{B3F2B3CF-8A22-467C-835C-4A7525694910}" type="presParOf" srcId="{21F511E8-6097-47AE-9D06-EFF9829E2034}" destId="{484D71FB-C267-4160-9BE8-3C9624A98BC8}" srcOrd="3" destOrd="0" presId="urn:microsoft.com/office/officeart/2005/8/layout/venn3"/>
    <dgm:cxn modelId="{157AB4CD-D211-4770-8FEE-8B4F8FFFFD46}" type="presParOf" srcId="{21F511E8-6097-47AE-9D06-EFF9829E2034}" destId="{52800168-38F5-435F-A811-5AEF6E34BA98}" srcOrd="4" destOrd="0" presId="urn:microsoft.com/office/officeart/2005/8/layout/venn3"/>
    <dgm:cxn modelId="{F778CCB4-B807-4024-A049-A1735806FF1F}" type="presParOf" srcId="{21F511E8-6097-47AE-9D06-EFF9829E2034}" destId="{51214C1A-7E12-44AA-BFC1-2BA7C7E74B29}" srcOrd="5" destOrd="0" presId="urn:microsoft.com/office/officeart/2005/8/layout/venn3"/>
    <dgm:cxn modelId="{828EBBB2-948C-470E-B0A9-C2274DB61368}" type="presParOf" srcId="{21F511E8-6097-47AE-9D06-EFF9829E2034}" destId="{53810BF9-C03E-4211-8D2B-6BCD35B31553}" srcOrd="6" destOrd="0" presId="urn:microsoft.com/office/officeart/2005/8/layout/venn3"/>
    <dgm:cxn modelId="{5818B949-9293-4206-B5AE-DE48B4767060}" type="presParOf" srcId="{21F511E8-6097-47AE-9D06-EFF9829E2034}" destId="{29DD7C7E-A6AA-4066-A219-01D0DA7961F3}" srcOrd="7" destOrd="0" presId="urn:microsoft.com/office/officeart/2005/8/layout/venn3"/>
    <dgm:cxn modelId="{E31FE37F-4599-4950-888B-C148E7B0DEEA}" type="presParOf" srcId="{21F511E8-6097-47AE-9D06-EFF9829E2034}" destId="{47792D3A-131B-4A84-BA2A-F2E909B35E8F}" srcOrd="8" destOrd="0" presId="urn:microsoft.com/office/officeart/2005/8/layout/venn3"/>
    <dgm:cxn modelId="{BABA023A-AD15-4AF8-B688-0AD8CA967D56}" type="presParOf" srcId="{21F511E8-6097-47AE-9D06-EFF9829E2034}" destId="{28008ACF-B360-4D84-97DF-4FE96B4C766C}" srcOrd="9" destOrd="0" presId="urn:microsoft.com/office/officeart/2005/8/layout/venn3"/>
    <dgm:cxn modelId="{3AFF2603-0CDA-4B97-B4F3-355B16AFED66}" type="presParOf" srcId="{21F511E8-6097-47AE-9D06-EFF9829E2034}" destId="{A34F24CB-8166-4E58-A55C-5A81A8F471CE}" srcOrd="10" destOrd="0" presId="urn:microsoft.com/office/officeart/2005/8/layout/venn3"/>
    <dgm:cxn modelId="{3CCB1DA3-4F19-42B6-AC0C-FAA8BD9AA3A3}" type="presParOf" srcId="{21F511E8-6097-47AE-9D06-EFF9829E2034}" destId="{49D89A9A-C163-47A5-B78D-DF562E6ED4B7}" srcOrd="11" destOrd="0" presId="urn:microsoft.com/office/officeart/2005/8/layout/venn3"/>
    <dgm:cxn modelId="{C8176F8C-C27B-4FA1-A250-6CE56525CDA9}" type="presParOf" srcId="{21F511E8-6097-47AE-9D06-EFF9829E2034}" destId="{A2A34DB4-2307-4FED-97E3-22812FE3D27C}" srcOrd="12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0FEBD7D-BA96-4FE1-A3D9-E0CF0D0DDEFA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9784F5A-5A8A-4069-8B53-5F5B9E56FA97}">
      <dgm:prSet phldrT="[Текст]" custT="1"/>
      <dgm:spPr/>
      <dgm:t>
        <a:bodyPr/>
        <a:lstStyle/>
        <a:p>
          <a:r>
            <a:rPr lang="ru-RU" altLang="ru-RU" sz="1800" dirty="0">
              <a:solidFill>
                <a:schemeClr val="bg1"/>
              </a:solidFill>
            </a:rPr>
            <a:t>результативность реализации ППН и риски</a:t>
          </a:r>
          <a:endParaRPr lang="ru-RU" sz="1800" dirty="0">
            <a:solidFill>
              <a:schemeClr val="bg1"/>
            </a:solidFill>
          </a:endParaRPr>
        </a:p>
      </dgm:t>
    </dgm:pt>
    <dgm:pt modelId="{CF93085D-8262-400E-8D7D-2388346CEC68}" type="parTrans" cxnId="{720DFAC4-31CC-4619-89B9-9A0386AED319}">
      <dgm:prSet/>
      <dgm:spPr/>
      <dgm:t>
        <a:bodyPr/>
        <a:lstStyle/>
        <a:p>
          <a:endParaRPr lang="ru-RU"/>
        </a:p>
      </dgm:t>
    </dgm:pt>
    <dgm:pt modelId="{CB2AA180-A07A-4EBC-8F57-791D38DF83D1}" type="sibTrans" cxnId="{720DFAC4-31CC-4619-89B9-9A0386AED319}">
      <dgm:prSet/>
      <dgm:spPr/>
      <dgm:t>
        <a:bodyPr/>
        <a:lstStyle/>
        <a:p>
          <a:endParaRPr lang="ru-RU"/>
        </a:p>
      </dgm:t>
    </dgm:pt>
    <dgm:pt modelId="{010564D5-B6FA-4594-8E52-7E5A73722C78}">
      <dgm:prSet phldrT="[Текст]" custT="1"/>
      <dgm:spPr/>
      <dgm:t>
        <a:bodyPr/>
        <a:lstStyle/>
        <a:p>
          <a:r>
            <a:rPr lang="ru-RU" altLang="ru-RU" sz="1400" dirty="0">
              <a:solidFill>
                <a:schemeClr val="bg1"/>
              </a:solidFill>
            </a:rPr>
            <a:t>эффективность реализации образовательных и культурных проектов совместно с наставляемым</a:t>
          </a:r>
          <a:endParaRPr lang="ru-RU" sz="1400" dirty="0">
            <a:solidFill>
              <a:schemeClr val="bg1"/>
            </a:solidFill>
          </a:endParaRPr>
        </a:p>
      </dgm:t>
    </dgm:pt>
    <dgm:pt modelId="{586881E6-2BC7-4CE9-A896-86B20F1DFCD2}" type="parTrans" cxnId="{37143AF1-DE0B-4C16-8C62-05FE8A012458}">
      <dgm:prSet/>
      <dgm:spPr/>
      <dgm:t>
        <a:bodyPr/>
        <a:lstStyle/>
        <a:p>
          <a:endParaRPr lang="ru-RU"/>
        </a:p>
      </dgm:t>
    </dgm:pt>
    <dgm:pt modelId="{22594289-ADE1-4D0E-B47A-F77236FCDBA4}" type="sibTrans" cxnId="{37143AF1-DE0B-4C16-8C62-05FE8A012458}">
      <dgm:prSet/>
      <dgm:spPr/>
      <dgm:t>
        <a:bodyPr/>
        <a:lstStyle/>
        <a:p>
          <a:endParaRPr lang="ru-RU"/>
        </a:p>
      </dgm:t>
    </dgm:pt>
    <dgm:pt modelId="{7D53EF5A-2DFD-4E07-B1F4-18C3862B43D2}">
      <dgm:prSet phldrT="[Текст]" custT="1"/>
      <dgm:spPr/>
      <dgm:t>
        <a:bodyPr/>
        <a:lstStyle/>
        <a:p>
          <a:r>
            <a:rPr lang="ru-RU" altLang="ru-RU" sz="1600" dirty="0">
              <a:solidFill>
                <a:schemeClr val="bg1"/>
              </a:solidFill>
            </a:rPr>
            <a:t>процент обучающихся наставляемого, успешно прошедших ВПР/ОГЭ/ЕГЭ</a:t>
          </a:r>
          <a:endParaRPr lang="ru-RU" sz="1600" dirty="0">
            <a:solidFill>
              <a:schemeClr val="bg1"/>
            </a:solidFill>
          </a:endParaRPr>
        </a:p>
      </dgm:t>
    </dgm:pt>
    <dgm:pt modelId="{55440599-95F8-4BEF-8671-446BAB7CFF1C}" type="parTrans" cxnId="{472BFC62-1CA8-4AD7-B739-445DC26C0F1C}">
      <dgm:prSet/>
      <dgm:spPr/>
      <dgm:t>
        <a:bodyPr/>
        <a:lstStyle/>
        <a:p>
          <a:endParaRPr lang="ru-RU"/>
        </a:p>
      </dgm:t>
    </dgm:pt>
    <dgm:pt modelId="{11773066-26DB-465E-A6A1-6D562A69F79A}" type="sibTrans" cxnId="{472BFC62-1CA8-4AD7-B739-445DC26C0F1C}">
      <dgm:prSet/>
      <dgm:spPr/>
      <dgm:t>
        <a:bodyPr/>
        <a:lstStyle/>
        <a:p>
          <a:endParaRPr lang="ru-RU"/>
        </a:p>
      </dgm:t>
    </dgm:pt>
    <dgm:pt modelId="{4E02D5A9-AFB7-47ED-A34E-4167A8F8E3BC}">
      <dgm:prSet phldrT="[Текст]"/>
      <dgm:spPr/>
      <dgm:t>
        <a:bodyPr/>
        <a:lstStyle/>
        <a:p>
          <a:r>
            <a:rPr lang="ru-RU" altLang="ru-RU" dirty="0">
              <a:solidFill>
                <a:schemeClr val="bg1"/>
              </a:solidFill>
            </a:rPr>
            <a:t>динамика успеваемости обучающихся</a:t>
          </a:r>
          <a:endParaRPr lang="ru-RU" dirty="0">
            <a:solidFill>
              <a:schemeClr val="bg1"/>
            </a:solidFill>
          </a:endParaRPr>
        </a:p>
      </dgm:t>
    </dgm:pt>
    <dgm:pt modelId="{FAB45B5C-D743-4127-94B4-12616CE5EB5E}" type="parTrans" cxnId="{162F073F-654D-4CA3-88EA-8878B5DDA845}">
      <dgm:prSet/>
      <dgm:spPr/>
      <dgm:t>
        <a:bodyPr/>
        <a:lstStyle/>
        <a:p>
          <a:endParaRPr lang="ru-RU"/>
        </a:p>
      </dgm:t>
    </dgm:pt>
    <dgm:pt modelId="{EE522A78-4751-4422-8E68-B21FE648523D}" type="sibTrans" cxnId="{162F073F-654D-4CA3-88EA-8878B5DDA845}">
      <dgm:prSet/>
      <dgm:spPr/>
      <dgm:t>
        <a:bodyPr/>
        <a:lstStyle/>
        <a:p>
          <a:endParaRPr lang="ru-RU"/>
        </a:p>
      </dgm:t>
    </dgm:pt>
    <dgm:pt modelId="{FCFE5983-A125-4D8A-9128-558C970DEF0A}">
      <dgm:prSet phldrT="[Текст]"/>
      <dgm:spPr/>
      <dgm:t>
        <a:bodyPr/>
        <a:lstStyle/>
        <a:p>
          <a:r>
            <a:rPr lang="ru-RU" altLang="ru-RU" dirty="0">
              <a:solidFill>
                <a:schemeClr val="bg1"/>
              </a:solidFill>
            </a:rPr>
            <a:t>динамика участия обучающихся в олимпиадах</a:t>
          </a:r>
          <a:endParaRPr lang="ru-RU" dirty="0">
            <a:solidFill>
              <a:schemeClr val="bg1"/>
            </a:solidFill>
          </a:endParaRPr>
        </a:p>
      </dgm:t>
    </dgm:pt>
    <dgm:pt modelId="{06F53108-D907-49CC-A49D-233A5C94CACF}" type="parTrans" cxnId="{A647B91C-6D3C-4970-81FB-D9A3BC58BB03}">
      <dgm:prSet/>
      <dgm:spPr/>
      <dgm:t>
        <a:bodyPr/>
        <a:lstStyle/>
        <a:p>
          <a:endParaRPr lang="ru-RU"/>
        </a:p>
      </dgm:t>
    </dgm:pt>
    <dgm:pt modelId="{F14B9C65-F899-4F74-A321-02DC96186D4C}" type="sibTrans" cxnId="{A647B91C-6D3C-4970-81FB-D9A3BC58BB03}">
      <dgm:prSet/>
      <dgm:spPr/>
      <dgm:t>
        <a:bodyPr/>
        <a:lstStyle/>
        <a:p>
          <a:endParaRPr lang="ru-RU"/>
        </a:p>
      </dgm:t>
    </dgm:pt>
    <dgm:pt modelId="{92890BB9-3E58-44B9-A708-0BFFE386E61E}">
      <dgm:prSet phldrT="[Текст]"/>
      <dgm:spPr/>
      <dgm:t>
        <a:bodyPr/>
        <a:lstStyle/>
        <a:p>
          <a:r>
            <a:rPr lang="ru-RU" altLang="ru-RU">
              <a:solidFill>
                <a:schemeClr val="bg1"/>
              </a:solidFill>
            </a:rPr>
            <a:t>социально-профессиональную активность наставляемого и др.</a:t>
          </a:r>
          <a:endParaRPr lang="ru-RU" dirty="0">
            <a:solidFill>
              <a:schemeClr val="bg1"/>
            </a:solidFill>
          </a:endParaRPr>
        </a:p>
      </dgm:t>
    </dgm:pt>
    <dgm:pt modelId="{CB399547-39D6-4096-B063-857C943EEDDF}" type="parTrans" cxnId="{2366930B-E76B-4285-A49A-D0794225D6FB}">
      <dgm:prSet/>
      <dgm:spPr/>
      <dgm:t>
        <a:bodyPr/>
        <a:lstStyle/>
        <a:p>
          <a:endParaRPr lang="ru-RU"/>
        </a:p>
      </dgm:t>
    </dgm:pt>
    <dgm:pt modelId="{9177F118-7AEE-4FF4-9D14-74B19EB0D391}" type="sibTrans" cxnId="{2366930B-E76B-4285-A49A-D0794225D6FB}">
      <dgm:prSet/>
      <dgm:spPr/>
      <dgm:t>
        <a:bodyPr/>
        <a:lstStyle/>
        <a:p>
          <a:endParaRPr lang="ru-RU"/>
        </a:p>
      </dgm:t>
    </dgm:pt>
    <dgm:pt modelId="{DFC8547A-8B59-4693-9BAD-2E9126A47304}" type="pres">
      <dgm:prSet presAssocID="{30FEBD7D-BA96-4FE1-A3D9-E0CF0D0DDEFA}" presName="linear" presStyleCnt="0">
        <dgm:presLayoutVars>
          <dgm:dir/>
          <dgm:animLvl val="lvl"/>
          <dgm:resizeHandles val="exact"/>
        </dgm:presLayoutVars>
      </dgm:prSet>
      <dgm:spPr/>
    </dgm:pt>
    <dgm:pt modelId="{875CA3E3-44C3-40C0-8B4E-14E615769CCA}" type="pres">
      <dgm:prSet presAssocID="{F9784F5A-5A8A-4069-8B53-5F5B9E56FA97}" presName="parentLin" presStyleCnt="0"/>
      <dgm:spPr/>
    </dgm:pt>
    <dgm:pt modelId="{5D899EB4-744F-4C7C-8EA8-00F687176D90}" type="pres">
      <dgm:prSet presAssocID="{F9784F5A-5A8A-4069-8B53-5F5B9E56FA97}" presName="parentLeftMargin" presStyleLbl="node1" presStyleIdx="0" presStyleCnt="6"/>
      <dgm:spPr/>
    </dgm:pt>
    <dgm:pt modelId="{B2243941-DCF0-4095-BF99-AB40466AE6EF}" type="pres">
      <dgm:prSet presAssocID="{F9784F5A-5A8A-4069-8B53-5F5B9E56FA97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F6ECB398-44D9-45FB-B33C-9C67062326CB}" type="pres">
      <dgm:prSet presAssocID="{F9784F5A-5A8A-4069-8B53-5F5B9E56FA97}" presName="negativeSpace" presStyleCnt="0"/>
      <dgm:spPr/>
    </dgm:pt>
    <dgm:pt modelId="{A7BCE500-C8E9-49BF-A93A-E468028300B0}" type="pres">
      <dgm:prSet presAssocID="{F9784F5A-5A8A-4069-8B53-5F5B9E56FA97}" presName="childText" presStyleLbl="conFgAcc1" presStyleIdx="0" presStyleCnt="6">
        <dgm:presLayoutVars>
          <dgm:bulletEnabled val="1"/>
        </dgm:presLayoutVars>
      </dgm:prSet>
      <dgm:spPr/>
    </dgm:pt>
    <dgm:pt modelId="{3D0A68D9-EE7E-4310-AF47-D6C77318AF50}" type="pres">
      <dgm:prSet presAssocID="{CB2AA180-A07A-4EBC-8F57-791D38DF83D1}" presName="spaceBetweenRectangles" presStyleCnt="0"/>
      <dgm:spPr/>
    </dgm:pt>
    <dgm:pt modelId="{45EDDDDD-288A-4D38-B90D-0403BCFF5140}" type="pres">
      <dgm:prSet presAssocID="{010564D5-B6FA-4594-8E52-7E5A73722C78}" presName="parentLin" presStyleCnt="0"/>
      <dgm:spPr/>
    </dgm:pt>
    <dgm:pt modelId="{00D33764-ABDC-43E6-9042-49C518CCCDC4}" type="pres">
      <dgm:prSet presAssocID="{010564D5-B6FA-4594-8E52-7E5A73722C78}" presName="parentLeftMargin" presStyleLbl="node1" presStyleIdx="0" presStyleCnt="6"/>
      <dgm:spPr/>
    </dgm:pt>
    <dgm:pt modelId="{318F79D9-F6CA-48F5-A322-E7FC74D35A9F}" type="pres">
      <dgm:prSet presAssocID="{010564D5-B6FA-4594-8E52-7E5A73722C78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34558F15-49F5-46CE-BDEF-53C5DACEE473}" type="pres">
      <dgm:prSet presAssocID="{010564D5-B6FA-4594-8E52-7E5A73722C78}" presName="negativeSpace" presStyleCnt="0"/>
      <dgm:spPr/>
    </dgm:pt>
    <dgm:pt modelId="{33464613-6157-4578-8142-D1F9EE033A0F}" type="pres">
      <dgm:prSet presAssocID="{010564D5-B6FA-4594-8E52-7E5A73722C78}" presName="childText" presStyleLbl="conFgAcc1" presStyleIdx="1" presStyleCnt="6">
        <dgm:presLayoutVars>
          <dgm:bulletEnabled val="1"/>
        </dgm:presLayoutVars>
      </dgm:prSet>
      <dgm:spPr/>
    </dgm:pt>
    <dgm:pt modelId="{4678AB01-A549-467D-ABE2-F9DA7F1FAC76}" type="pres">
      <dgm:prSet presAssocID="{22594289-ADE1-4D0E-B47A-F77236FCDBA4}" presName="spaceBetweenRectangles" presStyleCnt="0"/>
      <dgm:spPr/>
    </dgm:pt>
    <dgm:pt modelId="{FA6405BA-D1F6-400E-8221-72DB2EB9AF81}" type="pres">
      <dgm:prSet presAssocID="{7D53EF5A-2DFD-4E07-B1F4-18C3862B43D2}" presName="parentLin" presStyleCnt="0"/>
      <dgm:spPr/>
    </dgm:pt>
    <dgm:pt modelId="{9867A843-1E04-4048-B58B-271614876496}" type="pres">
      <dgm:prSet presAssocID="{7D53EF5A-2DFD-4E07-B1F4-18C3862B43D2}" presName="parentLeftMargin" presStyleLbl="node1" presStyleIdx="1" presStyleCnt="6"/>
      <dgm:spPr/>
    </dgm:pt>
    <dgm:pt modelId="{92C7D978-9BC0-4059-9239-340963213775}" type="pres">
      <dgm:prSet presAssocID="{7D53EF5A-2DFD-4E07-B1F4-18C3862B43D2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9A069705-971D-454F-B75F-4B9D260FD232}" type="pres">
      <dgm:prSet presAssocID="{7D53EF5A-2DFD-4E07-B1F4-18C3862B43D2}" presName="negativeSpace" presStyleCnt="0"/>
      <dgm:spPr/>
    </dgm:pt>
    <dgm:pt modelId="{75488B64-DBD9-4EC7-805F-E652E1E3B729}" type="pres">
      <dgm:prSet presAssocID="{7D53EF5A-2DFD-4E07-B1F4-18C3862B43D2}" presName="childText" presStyleLbl="conFgAcc1" presStyleIdx="2" presStyleCnt="6">
        <dgm:presLayoutVars>
          <dgm:bulletEnabled val="1"/>
        </dgm:presLayoutVars>
      </dgm:prSet>
      <dgm:spPr/>
    </dgm:pt>
    <dgm:pt modelId="{ED9769FF-4030-41F7-857D-DC01857BC0EE}" type="pres">
      <dgm:prSet presAssocID="{11773066-26DB-465E-A6A1-6D562A69F79A}" presName="spaceBetweenRectangles" presStyleCnt="0"/>
      <dgm:spPr/>
    </dgm:pt>
    <dgm:pt modelId="{106FDC12-023B-42D1-B4BE-CC055FAFEA29}" type="pres">
      <dgm:prSet presAssocID="{4E02D5A9-AFB7-47ED-A34E-4167A8F8E3BC}" presName="parentLin" presStyleCnt="0"/>
      <dgm:spPr/>
    </dgm:pt>
    <dgm:pt modelId="{376A95E8-3502-4275-A1C0-DB1E5A61667E}" type="pres">
      <dgm:prSet presAssocID="{4E02D5A9-AFB7-47ED-A34E-4167A8F8E3BC}" presName="parentLeftMargin" presStyleLbl="node1" presStyleIdx="2" presStyleCnt="6"/>
      <dgm:spPr/>
    </dgm:pt>
    <dgm:pt modelId="{449E0A65-EDA1-44D3-B337-68C31EE2C6F2}" type="pres">
      <dgm:prSet presAssocID="{4E02D5A9-AFB7-47ED-A34E-4167A8F8E3BC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E72CCE49-DFE5-43BB-BA6E-889F6F024FCD}" type="pres">
      <dgm:prSet presAssocID="{4E02D5A9-AFB7-47ED-A34E-4167A8F8E3BC}" presName="negativeSpace" presStyleCnt="0"/>
      <dgm:spPr/>
    </dgm:pt>
    <dgm:pt modelId="{F3301988-A47D-4F08-847D-389681E3F443}" type="pres">
      <dgm:prSet presAssocID="{4E02D5A9-AFB7-47ED-A34E-4167A8F8E3BC}" presName="childText" presStyleLbl="conFgAcc1" presStyleIdx="3" presStyleCnt="6">
        <dgm:presLayoutVars>
          <dgm:bulletEnabled val="1"/>
        </dgm:presLayoutVars>
      </dgm:prSet>
      <dgm:spPr/>
    </dgm:pt>
    <dgm:pt modelId="{5CA49F7A-A458-4B9C-ACB7-34418AE9DAA1}" type="pres">
      <dgm:prSet presAssocID="{EE522A78-4751-4422-8E68-B21FE648523D}" presName="spaceBetweenRectangles" presStyleCnt="0"/>
      <dgm:spPr/>
    </dgm:pt>
    <dgm:pt modelId="{A8441109-6C02-4138-9B76-A0774152C35D}" type="pres">
      <dgm:prSet presAssocID="{FCFE5983-A125-4D8A-9128-558C970DEF0A}" presName="parentLin" presStyleCnt="0"/>
      <dgm:spPr/>
    </dgm:pt>
    <dgm:pt modelId="{27B2D3AE-2179-4045-B9C1-F701D4C361FE}" type="pres">
      <dgm:prSet presAssocID="{FCFE5983-A125-4D8A-9128-558C970DEF0A}" presName="parentLeftMargin" presStyleLbl="node1" presStyleIdx="3" presStyleCnt="6"/>
      <dgm:spPr/>
    </dgm:pt>
    <dgm:pt modelId="{96E5A5AC-3A94-478A-8FAE-7032913C71D4}" type="pres">
      <dgm:prSet presAssocID="{FCFE5983-A125-4D8A-9128-558C970DEF0A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9B2D0E26-2D65-45BE-B314-0257E6C2C57A}" type="pres">
      <dgm:prSet presAssocID="{FCFE5983-A125-4D8A-9128-558C970DEF0A}" presName="negativeSpace" presStyleCnt="0"/>
      <dgm:spPr/>
    </dgm:pt>
    <dgm:pt modelId="{68F47F2E-7EF0-4E0A-AC88-C2C2B94C8C4A}" type="pres">
      <dgm:prSet presAssocID="{FCFE5983-A125-4D8A-9128-558C970DEF0A}" presName="childText" presStyleLbl="conFgAcc1" presStyleIdx="4" presStyleCnt="6">
        <dgm:presLayoutVars>
          <dgm:bulletEnabled val="1"/>
        </dgm:presLayoutVars>
      </dgm:prSet>
      <dgm:spPr/>
    </dgm:pt>
    <dgm:pt modelId="{D571ED32-ECDF-4EB3-95A4-DF5217762930}" type="pres">
      <dgm:prSet presAssocID="{F14B9C65-F899-4F74-A321-02DC96186D4C}" presName="spaceBetweenRectangles" presStyleCnt="0"/>
      <dgm:spPr/>
    </dgm:pt>
    <dgm:pt modelId="{FAF41017-45FE-43D4-B566-CE1DCF68CF3F}" type="pres">
      <dgm:prSet presAssocID="{92890BB9-3E58-44B9-A708-0BFFE386E61E}" presName="parentLin" presStyleCnt="0"/>
      <dgm:spPr/>
    </dgm:pt>
    <dgm:pt modelId="{16A1C059-614D-43C8-AD61-3DC32BDCFA6A}" type="pres">
      <dgm:prSet presAssocID="{92890BB9-3E58-44B9-A708-0BFFE386E61E}" presName="parentLeftMargin" presStyleLbl="node1" presStyleIdx="4" presStyleCnt="6"/>
      <dgm:spPr/>
    </dgm:pt>
    <dgm:pt modelId="{9C4C297E-64CC-4A76-8A2C-CD4F0EE58F39}" type="pres">
      <dgm:prSet presAssocID="{92890BB9-3E58-44B9-A708-0BFFE386E61E}" presName="parentText" presStyleLbl="node1" presStyleIdx="5" presStyleCnt="6">
        <dgm:presLayoutVars>
          <dgm:chMax val="0"/>
          <dgm:bulletEnabled val="1"/>
        </dgm:presLayoutVars>
      </dgm:prSet>
      <dgm:spPr/>
    </dgm:pt>
    <dgm:pt modelId="{798A877B-B701-4B0F-BB00-B21FECCA908B}" type="pres">
      <dgm:prSet presAssocID="{92890BB9-3E58-44B9-A708-0BFFE386E61E}" presName="negativeSpace" presStyleCnt="0"/>
      <dgm:spPr/>
    </dgm:pt>
    <dgm:pt modelId="{679B966F-5FFA-4FCD-BD71-CE77572B6B7E}" type="pres">
      <dgm:prSet presAssocID="{92890BB9-3E58-44B9-A708-0BFFE386E61E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7B5C3A02-A0CD-44AB-B975-264E6BFB8468}" type="presOf" srcId="{92890BB9-3E58-44B9-A708-0BFFE386E61E}" destId="{16A1C059-614D-43C8-AD61-3DC32BDCFA6A}" srcOrd="0" destOrd="0" presId="urn:microsoft.com/office/officeart/2005/8/layout/list1"/>
    <dgm:cxn modelId="{AC2AF309-B22F-409A-A5BC-781BE6BB4EAD}" type="presOf" srcId="{FCFE5983-A125-4D8A-9128-558C970DEF0A}" destId="{27B2D3AE-2179-4045-B9C1-F701D4C361FE}" srcOrd="0" destOrd="0" presId="urn:microsoft.com/office/officeart/2005/8/layout/list1"/>
    <dgm:cxn modelId="{CEB7890B-30A5-4EC4-88CD-C814C6D62F21}" type="presOf" srcId="{4E02D5A9-AFB7-47ED-A34E-4167A8F8E3BC}" destId="{449E0A65-EDA1-44D3-B337-68C31EE2C6F2}" srcOrd="1" destOrd="0" presId="urn:microsoft.com/office/officeart/2005/8/layout/list1"/>
    <dgm:cxn modelId="{2366930B-E76B-4285-A49A-D0794225D6FB}" srcId="{30FEBD7D-BA96-4FE1-A3D9-E0CF0D0DDEFA}" destId="{92890BB9-3E58-44B9-A708-0BFFE386E61E}" srcOrd="5" destOrd="0" parTransId="{CB399547-39D6-4096-B063-857C943EEDDF}" sibTransId="{9177F118-7AEE-4FF4-9D14-74B19EB0D391}"/>
    <dgm:cxn modelId="{A647B91C-6D3C-4970-81FB-D9A3BC58BB03}" srcId="{30FEBD7D-BA96-4FE1-A3D9-E0CF0D0DDEFA}" destId="{FCFE5983-A125-4D8A-9128-558C970DEF0A}" srcOrd="4" destOrd="0" parTransId="{06F53108-D907-49CC-A49D-233A5C94CACF}" sibTransId="{F14B9C65-F899-4F74-A321-02DC96186D4C}"/>
    <dgm:cxn modelId="{5F5A2529-C275-424E-8F0F-B0F5AFF2D137}" type="presOf" srcId="{010564D5-B6FA-4594-8E52-7E5A73722C78}" destId="{318F79D9-F6CA-48F5-A322-E7FC74D35A9F}" srcOrd="1" destOrd="0" presId="urn:microsoft.com/office/officeart/2005/8/layout/list1"/>
    <dgm:cxn modelId="{97D53D2D-0AC8-4CEF-8C0A-49A7C1DABEFB}" type="presOf" srcId="{FCFE5983-A125-4D8A-9128-558C970DEF0A}" destId="{96E5A5AC-3A94-478A-8FAE-7032913C71D4}" srcOrd="1" destOrd="0" presId="urn:microsoft.com/office/officeart/2005/8/layout/list1"/>
    <dgm:cxn modelId="{162F073F-654D-4CA3-88EA-8878B5DDA845}" srcId="{30FEBD7D-BA96-4FE1-A3D9-E0CF0D0DDEFA}" destId="{4E02D5A9-AFB7-47ED-A34E-4167A8F8E3BC}" srcOrd="3" destOrd="0" parTransId="{FAB45B5C-D743-4127-94B4-12616CE5EB5E}" sibTransId="{EE522A78-4751-4422-8E68-B21FE648523D}"/>
    <dgm:cxn modelId="{2F034743-B875-4317-BF85-3D2380FA1C9D}" type="presOf" srcId="{30FEBD7D-BA96-4FE1-A3D9-E0CF0D0DDEFA}" destId="{DFC8547A-8B59-4693-9BAD-2E9126A47304}" srcOrd="0" destOrd="0" presId="urn:microsoft.com/office/officeart/2005/8/layout/list1"/>
    <dgm:cxn modelId="{F4F0EB5E-23E6-4C41-AF12-FC973F9AD9F5}" type="presOf" srcId="{7D53EF5A-2DFD-4E07-B1F4-18C3862B43D2}" destId="{92C7D978-9BC0-4059-9239-340963213775}" srcOrd="1" destOrd="0" presId="urn:microsoft.com/office/officeart/2005/8/layout/list1"/>
    <dgm:cxn modelId="{472BFC62-1CA8-4AD7-B739-445DC26C0F1C}" srcId="{30FEBD7D-BA96-4FE1-A3D9-E0CF0D0DDEFA}" destId="{7D53EF5A-2DFD-4E07-B1F4-18C3862B43D2}" srcOrd="2" destOrd="0" parTransId="{55440599-95F8-4BEF-8671-446BAB7CFF1C}" sibTransId="{11773066-26DB-465E-A6A1-6D562A69F79A}"/>
    <dgm:cxn modelId="{B77B31A8-CFBD-4B2D-A030-E7083CBD9DAD}" type="presOf" srcId="{010564D5-B6FA-4594-8E52-7E5A73722C78}" destId="{00D33764-ABDC-43E6-9042-49C518CCCDC4}" srcOrd="0" destOrd="0" presId="urn:microsoft.com/office/officeart/2005/8/layout/list1"/>
    <dgm:cxn modelId="{F2E50CBB-D231-48C9-9643-7197E02E08CF}" type="presOf" srcId="{F9784F5A-5A8A-4069-8B53-5F5B9E56FA97}" destId="{5D899EB4-744F-4C7C-8EA8-00F687176D90}" srcOrd="0" destOrd="0" presId="urn:microsoft.com/office/officeart/2005/8/layout/list1"/>
    <dgm:cxn modelId="{720DFAC4-31CC-4619-89B9-9A0386AED319}" srcId="{30FEBD7D-BA96-4FE1-A3D9-E0CF0D0DDEFA}" destId="{F9784F5A-5A8A-4069-8B53-5F5B9E56FA97}" srcOrd="0" destOrd="0" parTransId="{CF93085D-8262-400E-8D7D-2388346CEC68}" sibTransId="{CB2AA180-A07A-4EBC-8F57-791D38DF83D1}"/>
    <dgm:cxn modelId="{B948C7C9-872C-464B-BD72-9730CB3DDEC8}" type="presOf" srcId="{F9784F5A-5A8A-4069-8B53-5F5B9E56FA97}" destId="{B2243941-DCF0-4095-BF99-AB40466AE6EF}" srcOrd="1" destOrd="0" presId="urn:microsoft.com/office/officeart/2005/8/layout/list1"/>
    <dgm:cxn modelId="{24279AD5-E22C-4ADF-B45E-845A89C9736C}" type="presOf" srcId="{7D53EF5A-2DFD-4E07-B1F4-18C3862B43D2}" destId="{9867A843-1E04-4048-B58B-271614876496}" srcOrd="0" destOrd="0" presId="urn:microsoft.com/office/officeart/2005/8/layout/list1"/>
    <dgm:cxn modelId="{A11AF6E4-BDC2-4738-8681-03EA60E65F71}" type="presOf" srcId="{92890BB9-3E58-44B9-A708-0BFFE386E61E}" destId="{9C4C297E-64CC-4A76-8A2C-CD4F0EE58F39}" srcOrd="1" destOrd="0" presId="urn:microsoft.com/office/officeart/2005/8/layout/list1"/>
    <dgm:cxn modelId="{63C64DE9-4970-4A35-8C84-BF217E99BF8F}" type="presOf" srcId="{4E02D5A9-AFB7-47ED-A34E-4167A8F8E3BC}" destId="{376A95E8-3502-4275-A1C0-DB1E5A61667E}" srcOrd="0" destOrd="0" presId="urn:microsoft.com/office/officeart/2005/8/layout/list1"/>
    <dgm:cxn modelId="{37143AF1-DE0B-4C16-8C62-05FE8A012458}" srcId="{30FEBD7D-BA96-4FE1-A3D9-E0CF0D0DDEFA}" destId="{010564D5-B6FA-4594-8E52-7E5A73722C78}" srcOrd="1" destOrd="0" parTransId="{586881E6-2BC7-4CE9-A896-86B20F1DFCD2}" sibTransId="{22594289-ADE1-4D0E-B47A-F77236FCDBA4}"/>
    <dgm:cxn modelId="{00F0D272-2BAF-4527-8E9D-E7CDA1B0C10E}" type="presParOf" srcId="{DFC8547A-8B59-4693-9BAD-2E9126A47304}" destId="{875CA3E3-44C3-40C0-8B4E-14E615769CCA}" srcOrd="0" destOrd="0" presId="urn:microsoft.com/office/officeart/2005/8/layout/list1"/>
    <dgm:cxn modelId="{5FDDF933-2DB4-4546-9CD9-082CEB5A69A7}" type="presParOf" srcId="{875CA3E3-44C3-40C0-8B4E-14E615769CCA}" destId="{5D899EB4-744F-4C7C-8EA8-00F687176D90}" srcOrd="0" destOrd="0" presId="urn:microsoft.com/office/officeart/2005/8/layout/list1"/>
    <dgm:cxn modelId="{7A62A234-EE71-4B3D-8AC1-FF6AFF38BF2D}" type="presParOf" srcId="{875CA3E3-44C3-40C0-8B4E-14E615769CCA}" destId="{B2243941-DCF0-4095-BF99-AB40466AE6EF}" srcOrd="1" destOrd="0" presId="urn:microsoft.com/office/officeart/2005/8/layout/list1"/>
    <dgm:cxn modelId="{CB1205B3-1F3E-45C2-9407-951987CAB5D9}" type="presParOf" srcId="{DFC8547A-8B59-4693-9BAD-2E9126A47304}" destId="{F6ECB398-44D9-45FB-B33C-9C67062326CB}" srcOrd="1" destOrd="0" presId="urn:microsoft.com/office/officeart/2005/8/layout/list1"/>
    <dgm:cxn modelId="{C2FCCCEB-D553-4BE0-B4DB-26D15AFFC43E}" type="presParOf" srcId="{DFC8547A-8B59-4693-9BAD-2E9126A47304}" destId="{A7BCE500-C8E9-49BF-A93A-E468028300B0}" srcOrd="2" destOrd="0" presId="urn:microsoft.com/office/officeart/2005/8/layout/list1"/>
    <dgm:cxn modelId="{5C860DAB-0DBF-4E53-8364-1BECF47EF0A0}" type="presParOf" srcId="{DFC8547A-8B59-4693-9BAD-2E9126A47304}" destId="{3D0A68D9-EE7E-4310-AF47-D6C77318AF50}" srcOrd="3" destOrd="0" presId="urn:microsoft.com/office/officeart/2005/8/layout/list1"/>
    <dgm:cxn modelId="{40660BED-F123-4586-BD0B-96940FF83ACB}" type="presParOf" srcId="{DFC8547A-8B59-4693-9BAD-2E9126A47304}" destId="{45EDDDDD-288A-4D38-B90D-0403BCFF5140}" srcOrd="4" destOrd="0" presId="urn:microsoft.com/office/officeart/2005/8/layout/list1"/>
    <dgm:cxn modelId="{EC96C3B5-C0EF-453C-B3ED-DDF506424FFB}" type="presParOf" srcId="{45EDDDDD-288A-4D38-B90D-0403BCFF5140}" destId="{00D33764-ABDC-43E6-9042-49C518CCCDC4}" srcOrd="0" destOrd="0" presId="urn:microsoft.com/office/officeart/2005/8/layout/list1"/>
    <dgm:cxn modelId="{7067C8FD-9739-43EA-A811-7414BF9215BA}" type="presParOf" srcId="{45EDDDDD-288A-4D38-B90D-0403BCFF5140}" destId="{318F79D9-F6CA-48F5-A322-E7FC74D35A9F}" srcOrd="1" destOrd="0" presId="urn:microsoft.com/office/officeart/2005/8/layout/list1"/>
    <dgm:cxn modelId="{4DEC8EAD-6545-4EBB-8879-A0E7ADE6716C}" type="presParOf" srcId="{DFC8547A-8B59-4693-9BAD-2E9126A47304}" destId="{34558F15-49F5-46CE-BDEF-53C5DACEE473}" srcOrd="5" destOrd="0" presId="urn:microsoft.com/office/officeart/2005/8/layout/list1"/>
    <dgm:cxn modelId="{07D4DBFA-0884-4D89-BD16-53C93B16D8A7}" type="presParOf" srcId="{DFC8547A-8B59-4693-9BAD-2E9126A47304}" destId="{33464613-6157-4578-8142-D1F9EE033A0F}" srcOrd="6" destOrd="0" presId="urn:microsoft.com/office/officeart/2005/8/layout/list1"/>
    <dgm:cxn modelId="{DB75A3BC-E935-43E4-98F1-4684C048AE66}" type="presParOf" srcId="{DFC8547A-8B59-4693-9BAD-2E9126A47304}" destId="{4678AB01-A549-467D-ABE2-F9DA7F1FAC76}" srcOrd="7" destOrd="0" presId="urn:microsoft.com/office/officeart/2005/8/layout/list1"/>
    <dgm:cxn modelId="{460D570E-4333-41EA-B291-F3CBFFB6C9B0}" type="presParOf" srcId="{DFC8547A-8B59-4693-9BAD-2E9126A47304}" destId="{FA6405BA-D1F6-400E-8221-72DB2EB9AF81}" srcOrd="8" destOrd="0" presId="urn:microsoft.com/office/officeart/2005/8/layout/list1"/>
    <dgm:cxn modelId="{9D6EE9DC-FE76-47EC-A81B-4DD0A68174D1}" type="presParOf" srcId="{FA6405BA-D1F6-400E-8221-72DB2EB9AF81}" destId="{9867A843-1E04-4048-B58B-271614876496}" srcOrd="0" destOrd="0" presId="urn:microsoft.com/office/officeart/2005/8/layout/list1"/>
    <dgm:cxn modelId="{E8970C24-890C-458F-ADD3-1917B19C8074}" type="presParOf" srcId="{FA6405BA-D1F6-400E-8221-72DB2EB9AF81}" destId="{92C7D978-9BC0-4059-9239-340963213775}" srcOrd="1" destOrd="0" presId="urn:microsoft.com/office/officeart/2005/8/layout/list1"/>
    <dgm:cxn modelId="{D662F003-FE52-4F65-9D05-E5CF17E412F6}" type="presParOf" srcId="{DFC8547A-8B59-4693-9BAD-2E9126A47304}" destId="{9A069705-971D-454F-B75F-4B9D260FD232}" srcOrd="9" destOrd="0" presId="urn:microsoft.com/office/officeart/2005/8/layout/list1"/>
    <dgm:cxn modelId="{41B5906F-3B70-40AC-87DC-04A40E660299}" type="presParOf" srcId="{DFC8547A-8B59-4693-9BAD-2E9126A47304}" destId="{75488B64-DBD9-4EC7-805F-E652E1E3B729}" srcOrd="10" destOrd="0" presId="urn:microsoft.com/office/officeart/2005/8/layout/list1"/>
    <dgm:cxn modelId="{77F1C078-DD8B-42AD-81B1-5D4969228BEA}" type="presParOf" srcId="{DFC8547A-8B59-4693-9BAD-2E9126A47304}" destId="{ED9769FF-4030-41F7-857D-DC01857BC0EE}" srcOrd="11" destOrd="0" presId="urn:microsoft.com/office/officeart/2005/8/layout/list1"/>
    <dgm:cxn modelId="{36DA6DF0-6C0A-439D-8A21-0843ED0CBD1E}" type="presParOf" srcId="{DFC8547A-8B59-4693-9BAD-2E9126A47304}" destId="{106FDC12-023B-42D1-B4BE-CC055FAFEA29}" srcOrd="12" destOrd="0" presId="urn:microsoft.com/office/officeart/2005/8/layout/list1"/>
    <dgm:cxn modelId="{BE1D04CF-9C37-4E6B-8E9A-1BB21DFE5094}" type="presParOf" srcId="{106FDC12-023B-42D1-B4BE-CC055FAFEA29}" destId="{376A95E8-3502-4275-A1C0-DB1E5A61667E}" srcOrd="0" destOrd="0" presId="urn:microsoft.com/office/officeart/2005/8/layout/list1"/>
    <dgm:cxn modelId="{E4FBF331-6BCB-46B1-B348-793662282222}" type="presParOf" srcId="{106FDC12-023B-42D1-B4BE-CC055FAFEA29}" destId="{449E0A65-EDA1-44D3-B337-68C31EE2C6F2}" srcOrd="1" destOrd="0" presId="urn:microsoft.com/office/officeart/2005/8/layout/list1"/>
    <dgm:cxn modelId="{CE10AE4B-7724-4876-ABF5-2CC44E1E6D6C}" type="presParOf" srcId="{DFC8547A-8B59-4693-9BAD-2E9126A47304}" destId="{E72CCE49-DFE5-43BB-BA6E-889F6F024FCD}" srcOrd="13" destOrd="0" presId="urn:microsoft.com/office/officeart/2005/8/layout/list1"/>
    <dgm:cxn modelId="{61EA0DD7-4AB6-4EB4-8392-38C2EB83A2E0}" type="presParOf" srcId="{DFC8547A-8B59-4693-9BAD-2E9126A47304}" destId="{F3301988-A47D-4F08-847D-389681E3F443}" srcOrd="14" destOrd="0" presId="urn:microsoft.com/office/officeart/2005/8/layout/list1"/>
    <dgm:cxn modelId="{896BF3EB-AE91-48AB-A231-50138E741750}" type="presParOf" srcId="{DFC8547A-8B59-4693-9BAD-2E9126A47304}" destId="{5CA49F7A-A458-4B9C-ACB7-34418AE9DAA1}" srcOrd="15" destOrd="0" presId="urn:microsoft.com/office/officeart/2005/8/layout/list1"/>
    <dgm:cxn modelId="{FBD71B67-4EBE-4894-8708-5FF15848F42F}" type="presParOf" srcId="{DFC8547A-8B59-4693-9BAD-2E9126A47304}" destId="{A8441109-6C02-4138-9B76-A0774152C35D}" srcOrd="16" destOrd="0" presId="urn:microsoft.com/office/officeart/2005/8/layout/list1"/>
    <dgm:cxn modelId="{DF3027E6-D4A0-4E4D-A1B8-C7B293E14384}" type="presParOf" srcId="{A8441109-6C02-4138-9B76-A0774152C35D}" destId="{27B2D3AE-2179-4045-B9C1-F701D4C361FE}" srcOrd="0" destOrd="0" presId="urn:microsoft.com/office/officeart/2005/8/layout/list1"/>
    <dgm:cxn modelId="{F6EAB67C-6CB7-4A53-BEB0-44073EB807BC}" type="presParOf" srcId="{A8441109-6C02-4138-9B76-A0774152C35D}" destId="{96E5A5AC-3A94-478A-8FAE-7032913C71D4}" srcOrd="1" destOrd="0" presId="urn:microsoft.com/office/officeart/2005/8/layout/list1"/>
    <dgm:cxn modelId="{DAC99C9A-C4A0-426B-9EE2-42D9C1A68D51}" type="presParOf" srcId="{DFC8547A-8B59-4693-9BAD-2E9126A47304}" destId="{9B2D0E26-2D65-45BE-B314-0257E6C2C57A}" srcOrd="17" destOrd="0" presId="urn:microsoft.com/office/officeart/2005/8/layout/list1"/>
    <dgm:cxn modelId="{BE84C579-ECD4-4F6C-AA28-B55AD22890A5}" type="presParOf" srcId="{DFC8547A-8B59-4693-9BAD-2E9126A47304}" destId="{68F47F2E-7EF0-4E0A-AC88-C2C2B94C8C4A}" srcOrd="18" destOrd="0" presId="urn:microsoft.com/office/officeart/2005/8/layout/list1"/>
    <dgm:cxn modelId="{6010E630-29A7-4E65-A415-697E31949003}" type="presParOf" srcId="{DFC8547A-8B59-4693-9BAD-2E9126A47304}" destId="{D571ED32-ECDF-4EB3-95A4-DF5217762930}" srcOrd="19" destOrd="0" presId="urn:microsoft.com/office/officeart/2005/8/layout/list1"/>
    <dgm:cxn modelId="{605287D5-BDFE-4FD8-BB4A-F952BED7BAC0}" type="presParOf" srcId="{DFC8547A-8B59-4693-9BAD-2E9126A47304}" destId="{FAF41017-45FE-43D4-B566-CE1DCF68CF3F}" srcOrd="20" destOrd="0" presId="urn:microsoft.com/office/officeart/2005/8/layout/list1"/>
    <dgm:cxn modelId="{650CD63D-FEC5-4B40-9599-7C7531365E16}" type="presParOf" srcId="{FAF41017-45FE-43D4-B566-CE1DCF68CF3F}" destId="{16A1C059-614D-43C8-AD61-3DC32BDCFA6A}" srcOrd="0" destOrd="0" presId="urn:microsoft.com/office/officeart/2005/8/layout/list1"/>
    <dgm:cxn modelId="{E2D81B54-93C8-4516-ACCD-2CE11E891D61}" type="presParOf" srcId="{FAF41017-45FE-43D4-B566-CE1DCF68CF3F}" destId="{9C4C297E-64CC-4A76-8A2C-CD4F0EE58F39}" srcOrd="1" destOrd="0" presId="urn:microsoft.com/office/officeart/2005/8/layout/list1"/>
    <dgm:cxn modelId="{A9EB240E-1A3A-4C23-AD16-C663C7911288}" type="presParOf" srcId="{DFC8547A-8B59-4693-9BAD-2E9126A47304}" destId="{798A877B-B701-4B0F-BB00-B21FECCA908B}" srcOrd="21" destOrd="0" presId="urn:microsoft.com/office/officeart/2005/8/layout/list1"/>
    <dgm:cxn modelId="{D4B18021-5B5E-4D57-9275-EA48C30EA4B5}" type="presParOf" srcId="{DFC8547A-8B59-4693-9BAD-2E9126A47304}" destId="{679B966F-5FFA-4FCD-BD71-CE77572B6B7E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0FEBD7D-BA96-4FE1-A3D9-E0CF0D0DDEFA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9784F5A-5A8A-4069-8B53-5F5B9E56FA97}">
      <dgm:prSet phldrT="[Текст]" custT="1"/>
      <dgm:spPr/>
      <dgm:t>
        <a:bodyPr/>
        <a:lstStyle/>
        <a:p>
          <a:r>
            <a:rPr lang="ru-RU" sz="1600" dirty="0"/>
            <a:t>улучшение образовательных результатов и у наставляемого, и у наставника</a:t>
          </a:r>
        </a:p>
      </dgm:t>
    </dgm:pt>
    <dgm:pt modelId="{CF93085D-8262-400E-8D7D-2388346CEC68}" type="parTrans" cxnId="{720DFAC4-31CC-4619-89B9-9A0386AED319}">
      <dgm:prSet/>
      <dgm:spPr/>
      <dgm:t>
        <a:bodyPr/>
        <a:lstStyle/>
        <a:p>
          <a:endParaRPr lang="ru-RU" sz="1600"/>
        </a:p>
      </dgm:t>
    </dgm:pt>
    <dgm:pt modelId="{CB2AA180-A07A-4EBC-8F57-791D38DF83D1}" type="sibTrans" cxnId="{720DFAC4-31CC-4619-89B9-9A0386AED319}">
      <dgm:prSet/>
      <dgm:spPr/>
      <dgm:t>
        <a:bodyPr/>
        <a:lstStyle/>
        <a:p>
          <a:endParaRPr lang="ru-RU" sz="1600"/>
        </a:p>
      </dgm:t>
    </dgm:pt>
    <dgm:pt modelId="{010564D5-B6FA-4594-8E52-7E5A73722C78}">
      <dgm:prSet phldrT="[Текст]" custT="1"/>
      <dgm:spPr/>
      <dgm:t>
        <a:bodyPr/>
        <a:lstStyle/>
        <a:p>
          <a:r>
            <a:rPr lang="ru-RU" sz="1600" dirty="0"/>
            <a:t>повышение уровня мотивированности и осознанности наставляемых</a:t>
          </a:r>
        </a:p>
      </dgm:t>
    </dgm:pt>
    <dgm:pt modelId="{586881E6-2BC7-4CE9-A896-86B20F1DFCD2}" type="parTrans" cxnId="{37143AF1-DE0B-4C16-8C62-05FE8A012458}">
      <dgm:prSet/>
      <dgm:spPr/>
      <dgm:t>
        <a:bodyPr/>
        <a:lstStyle/>
        <a:p>
          <a:endParaRPr lang="ru-RU" sz="1600"/>
        </a:p>
      </dgm:t>
    </dgm:pt>
    <dgm:pt modelId="{22594289-ADE1-4D0E-B47A-F77236FCDBA4}" type="sibTrans" cxnId="{37143AF1-DE0B-4C16-8C62-05FE8A012458}">
      <dgm:prSet/>
      <dgm:spPr/>
      <dgm:t>
        <a:bodyPr/>
        <a:lstStyle/>
        <a:p>
          <a:endParaRPr lang="ru-RU" sz="1600"/>
        </a:p>
      </dgm:t>
    </dgm:pt>
    <dgm:pt modelId="{7D53EF5A-2DFD-4E07-B1F4-18C3862B43D2}">
      <dgm:prSet phldrT="[Текст]" custT="1"/>
      <dgm:spPr/>
      <dgm:t>
        <a:bodyPr/>
        <a:lstStyle/>
        <a:p>
          <a:r>
            <a:rPr lang="ru-RU" sz="1600" dirty="0"/>
            <a:t>степень включенности наставляемого в инновационную деятельность</a:t>
          </a:r>
        </a:p>
      </dgm:t>
    </dgm:pt>
    <dgm:pt modelId="{55440599-95F8-4BEF-8671-446BAB7CFF1C}" type="parTrans" cxnId="{472BFC62-1CA8-4AD7-B739-445DC26C0F1C}">
      <dgm:prSet/>
      <dgm:spPr/>
      <dgm:t>
        <a:bodyPr/>
        <a:lstStyle/>
        <a:p>
          <a:endParaRPr lang="ru-RU" sz="1600"/>
        </a:p>
      </dgm:t>
    </dgm:pt>
    <dgm:pt modelId="{11773066-26DB-465E-A6A1-6D562A69F79A}" type="sibTrans" cxnId="{472BFC62-1CA8-4AD7-B739-445DC26C0F1C}">
      <dgm:prSet/>
      <dgm:spPr/>
      <dgm:t>
        <a:bodyPr/>
        <a:lstStyle/>
        <a:p>
          <a:endParaRPr lang="ru-RU" sz="1600"/>
        </a:p>
      </dgm:t>
    </dgm:pt>
    <dgm:pt modelId="{4E02D5A9-AFB7-47ED-A34E-4167A8F8E3BC}">
      <dgm:prSet phldrT="[Текст]" custT="1"/>
      <dgm:spPr/>
      <dgm:t>
        <a:bodyPr/>
        <a:lstStyle/>
        <a:p>
          <a:r>
            <a:rPr lang="ru-RU" sz="1600" dirty="0"/>
            <a:t>качество и темпы адаптации на новом месте работы</a:t>
          </a:r>
        </a:p>
      </dgm:t>
    </dgm:pt>
    <dgm:pt modelId="{FAB45B5C-D743-4127-94B4-12616CE5EB5E}" type="parTrans" cxnId="{162F073F-654D-4CA3-88EA-8878B5DDA845}">
      <dgm:prSet/>
      <dgm:spPr/>
      <dgm:t>
        <a:bodyPr/>
        <a:lstStyle/>
        <a:p>
          <a:endParaRPr lang="ru-RU" sz="1600"/>
        </a:p>
      </dgm:t>
    </dgm:pt>
    <dgm:pt modelId="{EE522A78-4751-4422-8E68-B21FE648523D}" type="sibTrans" cxnId="{162F073F-654D-4CA3-88EA-8878B5DDA845}">
      <dgm:prSet/>
      <dgm:spPr/>
      <dgm:t>
        <a:bodyPr/>
        <a:lstStyle/>
        <a:p>
          <a:endParaRPr lang="ru-RU" sz="1600"/>
        </a:p>
      </dgm:t>
    </dgm:pt>
    <dgm:pt modelId="{FCFE5983-A125-4D8A-9128-558C970DEF0A}">
      <dgm:prSet phldrT="[Текст]" custT="1"/>
      <dgm:spPr/>
      <dgm:t>
        <a:bodyPr/>
        <a:lstStyle/>
        <a:p>
          <a:r>
            <a:rPr lang="ru-RU" sz="1600" dirty="0"/>
            <a:t>увеличение числа педагогов, планирующих стать наставниками и наставляемыми </a:t>
          </a:r>
        </a:p>
      </dgm:t>
    </dgm:pt>
    <dgm:pt modelId="{06F53108-D907-49CC-A49D-233A5C94CACF}" type="parTrans" cxnId="{A647B91C-6D3C-4970-81FB-D9A3BC58BB03}">
      <dgm:prSet/>
      <dgm:spPr/>
      <dgm:t>
        <a:bodyPr/>
        <a:lstStyle/>
        <a:p>
          <a:endParaRPr lang="ru-RU" sz="1600"/>
        </a:p>
      </dgm:t>
    </dgm:pt>
    <dgm:pt modelId="{F14B9C65-F899-4F74-A321-02DC96186D4C}" type="sibTrans" cxnId="{A647B91C-6D3C-4970-81FB-D9A3BC58BB03}">
      <dgm:prSet/>
      <dgm:spPr/>
      <dgm:t>
        <a:bodyPr/>
        <a:lstStyle/>
        <a:p>
          <a:endParaRPr lang="ru-RU" sz="1600"/>
        </a:p>
      </dgm:t>
    </dgm:pt>
    <dgm:pt modelId="{DFC8547A-8B59-4693-9BAD-2E9126A47304}" type="pres">
      <dgm:prSet presAssocID="{30FEBD7D-BA96-4FE1-A3D9-E0CF0D0DDEFA}" presName="linear" presStyleCnt="0">
        <dgm:presLayoutVars>
          <dgm:dir/>
          <dgm:animLvl val="lvl"/>
          <dgm:resizeHandles val="exact"/>
        </dgm:presLayoutVars>
      </dgm:prSet>
      <dgm:spPr/>
    </dgm:pt>
    <dgm:pt modelId="{875CA3E3-44C3-40C0-8B4E-14E615769CCA}" type="pres">
      <dgm:prSet presAssocID="{F9784F5A-5A8A-4069-8B53-5F5B9E56FA97}" presName="parentLin" presStyleCnt="0"/>
      <dgm:spPr/>
    </dgm:pt>
    <dgm:pt modelId="{5D899EB4-744F-4C7C-8EA8-00F687176D90}" type="pres">
      <dgm:prSet presAssocID="{F9784F5A-5A8A-4069-8B53-5F5B9E56FA97}" presName="parentLeftMargin" presStyleLbl="node1" presStyleIdx="0" presStyleCnt="5"/>
      <dgm:spPr/>
    </dgm:pt>
    <dgm:pt modelId="{B2243941-DCF0-4095-BF99-AB40466AE6EF}" type="pres">
      <dgm:prSet presAssocID="{F9784F5A-5A8A-4069-8B53-5F5B9E56FA97}" presName="parentText" presStyleLbl="node1" presStyleIdx="0" presStyleCnt="5" custLinFactNeighborX="-2033" custLinFactNeighborY="-2038">
        <dgm:presLayoutVars>
          <dgm:chMax val="0"/>
          <dgm:bulletEnabled val="1"/>
        </dgm:presLayoutVars>
      </dgm:prSet>
      <dgm:spPr/>
    </dgm:pt>
    <dgm:pt modelId="{F6ECB398-44D9-45FB-B33C-9C67062326CB}" type="pres">
      <dgm:prSet presAssocID="{F9784F5A-5A8A-4069-8B53-5F5B9E56FA97}" presName="negativeSpace" presStyleCnt="0"/>
      <dgm:spPr/>
    </dgm:pt>
    <dgm:pt modelId="{A7BCE500-C8E9-49BF-A93A-E468028300B0}" type="pres">
      <dgm:prSet presAssocID="{F9784F5A-5A8A-4069-8B53-5F5B9E56FA97}" presName="childText" presStyleLbl="conFgAcc1" presStyleIdx="0" presStyleCnt="5">
        <dgm:presLayoutVars>
          <dgm:bulletEnabled val="1"/>
        </dgm:presLayoutVars>
      </dgm:prSet>
      <dgm:spPr/>
    </dgm:pt>
    <dgm:pt modelId="{3D0A68D9-EE7E-4310-AF47-D6C77318AF50}" type="pres">
      <dgm:prSet presAssocID="{CB2AA180-A07A-4EBC-8F57-791D38DF83D1}" presName="spaceBetweenRectangles" presStyleCnt="0"/>
      <dgm:spPr/>
    </dgm:pt>
    <dgm:pt modelId="{45EDDDDD-288A-4D38-B90D-0403BCFF5140}" type="pres">
      <dgm:prSet presAssocID="{010564D5-B6FA-4594-8E52-7E5A73722C78}" presName="parentLin" presStyleCnt="0"/>
      <dgm:spPr/>
    </dgm:pt>
    <dgm:pt modelId="{00D33764-ABDC-43E6-9042-49C518CCCDC4}" type="pres">
      <dgm:prSet presAssocID="{010564D5-B6FA-4594-8E52-7E5A73722C78}" presName="parentLeftMargin" presStyleLbl="node1" presStyleIdx="0" presStyleCnt="5"/>
      <dgm:spPr/>
    </dgm:pt>
    <dgm:pt modelId="{318F79D9-F6CA-48F5-A322-E7FC74D35A9F}" type="pres">
      <dgm:prSet presAssocID="{010564D5-B6FA-4594-8E52-7E5A73722C78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34558F15-49F5-46CE-BDEF-53C5DACEE473}" type="pres">
      <dgm:prSet presAssocID="{010564D5-B6FA-4594-8E52-7E5A73722C78}" presName="negativeSpace" presStyleCnt="0"/>
      <dgm:spPr/>
    </dgm:pt>
    <dgm:pt modelId="{33464613-6157-4578-8142-D1F9EE033A0F}" type="pres">
      <dgm:prSet presAssocID="{010564D5-B6FA-4594-8E52-7E5A73722C78}" presName="childText" presStyleLbl="conFgAcc1" presStyleIdx="1" presStyleCnt="5">
        <dgm:presLayoutVars>
          <dgm:bulletEnabled val="1"/>
        </dgm:presLayoutVars>
      </dgm:prSet>
      <dgm:spPr/>
    </dgm:pt>
    <dgm:pt modelId="{4678AB01-A549-467D-ABE2-F9DA7F1FAC76}" type="pres">
      <dgm:prSet presAssocID="{22594289-ADE1-4D0E-B47A-F77236FCDBA4}" presName="spaceBetweenRectangles" presStyleCnt="0"/>
      <dgm:spPr/>
    </dgm:pt>
    <dgm:pt modelId="{FA6405BA-D1F6-400E-8221-72DB2EB9AF81}" type="pres">
      <dgm:prSet presAssocID="{7D53EF5A-2DFD-4E07-B1F4-18C3862B43D2}" presName="parentLin" presStyleCnt="0"/>
      <dgm:spPr/>
    </dgm:pt>
    <dgm:pt modelId="{9867A843-1E04-4048-B58B-271614876496}" type="pres">
      <dgm:prSet presAssocID="{7D53EF5A-2DFD-4E07-B1F4-18C3862B43D2}" presName="parentLeftMargin" presStyleLbl="node1" presStyleIdx="1" presStyleCnt="5"/>
      <dgm:spPr/>
    </dgm:pt>
    <dgm:pt modelId="{92C7D978-9BC0-4059-9239-340963213775}" type="pres">
      <dgm:prSet presAssocID="{7D53EF5A-2DFD-4E07-B1F4-18C3862B43D2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9A069705-971D-454F-B75F-4B9D260FD232}" type="pres">
      <dgm:prSet presAssocID="{7D53EF5A-2DFD-4E07-B1F4-18C3862B43D2}" presName="negativeSpace" presStyleCnt="0"/>
      <dgm:spPr/>
    </dgm:pt>
    <dgm:pt modelId="{75488B64-DBD9-4EC7-805F-E652E1E3B729}" type="pres">
      <dgm:prSet presAssocID="{7D53EF5A-2DFD-4E07-B1F4-18C3862B43D2}" presName="childText" presStyleLbl="conFgAcc1" presStyleIdx="2" presStyleCnt="5">
        <dgm:presLayoutVars>
          <dgm:bulletEnabled val="1"/>
        </dgm:presLayoutVars>
      </dgm:prSet>
      <dgm:spPr/>
    </dgm:pt>
    <dgm:pt modelId="{ED9769FF-4030-41F7-857D-DC01857BC0EE}" type="pres">
      <dgm:prSet presAssocID="{11773066-26DB-465E-A6A1-6D562A69F79A}" presName="spaceBetweenRectangles" presStyleCnt="0"/>
      <dgm:spPr/>
    </dgm:pt>
    <dgm:pt modelId="{106FDC12-023B-42D1-B4BE-CC055FAFEA29}" type="pres">
      <dgm:prSet presAssocID="{4E02D5A9-AFB7-47ED-A34E-4167A8F8E3BC}" presName="parentLin" presStyleCnt="0"/>
      <dgm:spPr/>
    </dgm:pt>
    <dgm:pt modelId="{376A95E8-3502-4275-A1C0-DB1E5A61667E}" type="pres">
      <dgm:prSet presAssocID="{4E02D5A9-AFB7-47ED-A34E-4167A8F8E3BC}" presName="parentLeftMargin" presStyleLbl="node1" presStyleIdx="2" presStyleCnt="5"/>
      <dgm:spPr/>
    </dgm:pt>
    <dgm:pt modelId="{449E0A65-EDA1-44D3-B337-68C31EE2C6F2}" type="pres">
      <dgm:prSet presAssocID="{4E02D5A9-AFB7-47ED-A34E-4167A8F8E3BC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E72CCE49-DFE5-43BB-BA6E-889F6F024FCD}" type="pres">
      <dgm:prSet presAssocID="{4E02D5A9-AFB7-47ED-A34E-4167A8F8E3BC}" presName="negativeSpace" presStyleCnt="0"/>
      <dgm:spPr/>
    </dgm:pt>
    <dgm:pt modelId="{F3301988-A47D-4F08-847D-389681E3F443}" type="pres">
      <dgm:prSet presAssocID="{4E02D5A9-AFB7-47ED-A34E-4167A8F8E3BC}" presName="childText" presStyleLbl="conFgAcc1" presStyleIdx="3" presStyleCnt="5">
        <dgm:presLayoutVars>
          <dgm:bulletEnabled val="1"/>
        </dgm:presLayoutVars>
      </dgm:prSet>
      <dgm:spPr/>
    </dgm:pt>
    <dgm:pt modelId="{5CA49F7A-A458-4B9C-ACB7-34418AE9DAA1}" type="pres">
      <dgm:prSet presAssocID="{EE522A78-4751-4422-8E68-B21FE648523D}" presName="spaceBetweenRectangles" presStyleCnt="0"/>
      <dgm:spPr/>
    </dgm:pt>
    <dgm:pt modelId="{A8441109-6C02-4138-9B76-A0774152C35D}" type="pres">
      <dgm:prSet presAssocID="{FCFE5983-A125-4D8A-9128-558C970DEF0A}" presName="parentLin" presStyleCnt="0"/>
      <dgm:spPr/>
    </dgm:pt>
    <dgm:pt modelId="{27B2D3AE-2179-4045-B9C1-F701D4C361FE}" type="pres">
      <dgm:prSet presAssocID="{FCFE5983-A125-4D8A-9128-558C970DEF0A}" presName="parentLeftMargin" presStyleLbl="node1" presStyleIdx="3" presStyleCnt="5"/>
      <dgm:spPr/>
    </dgm:pt>
    <dgm:pt modelId="{96E5A5AC-3A94-478A-8FAE-7032913C71D4}" type="pres">
      <dgm:prSet presAssocID="{FCFE5983-A125-4D8A-9128-558C970DEF0A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9B2D0E26-2D65-45BE-B314-0257E6C2C57A}" type="pres">
      <dgm:prSet presAssocID="{FCFE5983-A125-4D8A-9128-558C970DEF0A}" presName="negativeSpace" presStyleCnt="0"/>
      <dgm:spPr/>
    </dgm:pt>
    <dgm:pt modelId="{68F47F2E-7EF0-4E0A-AC88-C2C2B94C8C4A}" type="pres">
      <dgm:prSet presAssocID="{FCFE5983-A125-4D8A-9128-558C970DEF0A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C7F3D40C-5708-45D7-9F30-200D0E73203D}" type="presOf" srcId="{010564D5-B6FA-4594-8E52-7E5A73722C78}" destId="{318F79D9-F6CA-48F5-A322-E7FC74D35A9F}" srcOrd="1" destOrd="0" presId="urn:microsoft.com/office/officeart/2005/8/layout/list1"/>
    <dgm:cxn modelId="{A647B91C-6D3C-4970-81FB-D9A3BC58BB03}" srcId="{30FEBD7D-BA96-4FE1-A3D9-E0CF0D0DDEFA}" destId="{FCFE5983-A125-4D8A-9128-558C970DEF0A}" srcOrd="4" destOrd="0" parTransId="{06F53108-D907-49CC-A49D-233A5C94CACF}" sibTransId="{F14B9C65-F899-4F74-A321-02DC96186D4C}"/>
    <dgm:cxn modelId="{59780B25-9C10-43D3-B167-73CF370215D1}" type="presOf" srcId="{010564D5-B6FA-4594-8E52-7E5A73722C78}" destId="{00D33764-ABDC-43E6-9042-49C518CCCDC4}" srcOrd="0" destOrd="0" presId="urn:microsoft.com/office/officeart/2005/8/layout/list1"/>
    <dgm:cxn modelId="{162F073F-654D-4CA3-88EA-8878B5DDA845}" srcId="{30FEBD7D-BA96-4FE1-A3D9-E0CF0D0DDEFA}" destId="{4E02D5A9-AFB7-47ED-A34E-4167A8F8E3BC}" srcOrd="3" destOrd="0" parTransId="{FAB45B5C-D743-4127-94B4-12616CE5EB5E}" sibTransId="{EE522A78-4751-4422-8E68-B21FE648523D}"/>
    <dgm:cxn modelId="{3EDCFC42-1840-4F8E-BAAA-26C820A1EC2A}" type="presOf" srcId="{30FEBD7D-BA96-4FE1-A3D9-E0CF0D0DDEFA}" destId="{DFC8547A-8B59-4693-9BAD-2E9126A47304}" srcOrd="0" destOrd="0" presId="urn:microsoft.com/office/officeart/2005/8/layout/list1"/>
    <dgm:cxn modelId="{33798853-A927-4748-ACAC-CF49328BD428}" type="presOf" srcId="{7D53EF5A-2DFD-4E07-B1F4-18C3862B43D2}" destId="{9867A843-1E04-4048-B58B-271614876496}" srcOrd="0" destOrd="0" presId="urn:microsoft.com/office/officeart/2005/8/layout/list1"/>
    <dgm:cxn modelId="{472BFC62-1CA8-4AD7-B739-445DC26C0F1C}" srcId="{30FEBD7D-BA96-4FE1-A3D9-E0CF0D0DDEFA}" destId="{7D53EF5A-2DFD-4E07-B1F4-18C3862B43D2}" srcOrd="2" destOrd="0" parTransId="{55440599-95F8-4BEF-8671-446BAB7CFF1C}" sibTransId="{11773066-26DB-465E-A6A1-6D562A69F79A}"/>
    <dgm:cxn modelId="{7F198E63-D56F-42B6-8CD9-EF6020357538}" type="presOf" srcId="{F9784F5A-5A8A-4069-8B53-5F5B9E56FA97}" destId="{5D899EB4-744F-4C7C-8EA8-00F687176D90}" srcOrd="0" destOrd="0" presId="urn:microsoft.com/office/officeart/2005/8/layout/list1"/>
    <dgm:cxn modelId="{97E63F82-E83E-49F2-9CDD-1800DC4E2235}" type="presOf" srcId="{4E02D5A9-AFB7-47ED-A34E-4167A8F8E3BC}" destId="{449E0A65-EDA1-44D3-B337-68C31EE2C6F2}" srcOrd="1" destOrd="0" presId="urn:microsoft.com/office/officeart/2005/8/layout/list1"/>
    <dgm:cxn modelId="{2F81C597-F57F-420C-9D95-FBD28E70AC38}" type="presOf" srcId="{7D53EF5A-2DFD-4E07-B1F4-18C3862B43D2}" destId="{92C7D978-9BC0-4059-9239-340963213775}" srcOrd="1" destOrd="0" presId="urn:microsoft.com/office/officeart/2005/8/layout/list1"/>
    <dgm:cxn modelId="{F415FA97-442D-495A-A81B-53A77B59C2A6}" type="presOf" srcId="{FCFE5983-A125-4D8A-9128-558C970DEF0A}" destId="{27B2D3AE-2179-4045-B9C1-F701D4C361FE}" srcOrd="0" destOrd="0" presId="urn:microsoft.com/office/officeart/2005/8/layout/list1"/>
    <dgm:cxn modelId="{720DFAC4-31CC-4619-89B9-9A0386AED319}" srcId="{30FEBD7D-BA96-4FE1-A3D9-E0CF0D0DDEFA}" destId="{F9784F5A-5A8A-4069-8B53-5F5B9E56FA97}" srcOrd="0" destOrd="0" parTransId="{CF93085D-8262-400E-8D7D-2388346CEC68}" sibTransId="{CB2AA180-A07A-4EBC-8F57-791D38DF83D1}"/>
    <dgm:cxn modelId="{B3EF41E7-B73B-4AE3-9722-A32E63E73728}" type="presOf" srcId="{F9784F5A-5A8A-4069-8B53-5F5B9E56FA97}" destId="{B2243941-DCF0-4095-BF99-AB40466AE6EF}" srcOrd="1" destOrd="0" presId="urn:microsoft.com/office/officeart/2005/8/layout/list1"/>
    <dgm:cxn modelId="{BD6F72EB-CE9A-4514-9915-A22E7E65DF72}" type="presOf" srcId="{4E02D5A9-AFB7-47ED-A34E-4167A8F8E3BC}" destId="{376A95E8-3502-4275-A1C0-DB1E5A61667E}" srcOrd="0" destOrd="0" presId="urn:microsoft.com/office/officeart/2005/8/layout/list1"/>
    <dgm:cxn modelId="{37143AF1-DE0B-4C16-8C62-05FE8A012458}" srcId="{30FEBD7D-BA96-4FE1-A3D9-E0CF0D0DDEFA}" destId="{010564D5-B6FA-4594-8E52-7E5A73722C78}" srcOrd="1" destOrd="0" parTransId="{586881E6-2BC7-4CE9-A896-86B20F1DFCD2}" sibTransId="{22594289-ADE1-4D0E-B47A-F77236FCDBA4}"/>
    <dgm:cxn modelId="{E2B705F5-CBF9-42E8-960B-1B185F22DF30}" type="presOf" srcId="{FCFE5983-A125-4D8A-9128-558C970DEF0A}" destId="{96E5A5AC-3A94-478A-8FAE-7032913C71D4}" srcOrd="1" destOrd="0" presId="urn:microsoft.com/office/officeart/2005/8/layout/list1"/>
    <dgm:cxn modelId="{B2318815-8366-49D9-B606-5F8DA1358984}" type="presParOf" srcId="{DFC8547A-8B59-4693-9BAD-2E9126A47304}" destId="{875CA3E3-44C3-40C0-8B4E-14E615769CCA}" srcOrd="0" destOrd="0" presId="urn:microsoft.com/office/officeart/2005/8/layout/list1"/>
    <dgm:cxn modelId="{2042F526-C28D-4842-A8F3-C9C915D3ADA0}" type="presParOf" srcId="{875CA3E3-44C3-40C0-8B4E-14E615769CCA}" destId="{5D899EB4-744F-4C7C-8EA8-00F687176D90}" srcOrd="0" destOrd="0" presId="urn:microsoft.com/office/officeart/2005/8/layout/list1"/>
    <dgm:cxn modelId="{CE8A7B9B-77B6-4E2A-BDEB-85F13F2DFDDA}" type="presParOf" srcId="{875CA3E3-44C3-40C0-8B4E-14E615769CCA}" destId="{B2243941-DCF0-4095-BF99-AB40466AE6EF}" srcOrd="1" destOrd="0" presId="urn:microsoft.com/office/officeart/2005/8/layout/list1"/>
    <dgm:cxn modelId="{2036DA53-72B7-4966-AE7E-E2A121A7826A}" type="presParOf" srcId="{DFC8547A-8B59-4693-9BAD-2E9126A47304}" destId="{F6ECB398-44D9-45FB-B33C-9C67062326CB}" srcOrd="1" destOrd="0" presId="urn:microsoft.com/office/officeart/2005/8/layout/list1"/>
    <dgm:cxn modelId="{886F5E7D-686E-4272-9217-4B1EEDAD1883}" type="presParOf" srcId="{DFC8547A-8B59-4693-9BAD-2E9126A47304}" destId="{A7BCE500-C8E9-49BF-A93A-E468028300B0}" srcOrd="2" destOrd="0" presId="urn:microsoft.com/office/officeart/2005/8/layout/list1"/>
    <dgm:cxn modelId="{CBF31B15-3C9C-47C1-B1C3-C8FC21738993}" type="presParOf" srcId="{DFC8547A-8B59-4693-9BAD-2E9126A47304}" destId="{3D0A68D9-EE7E-4310-AF47-D6C77318AF50}" srcOrd="3" destOrd="0" presId="urn:microsoft.com/office/officeart/2005/8/layout/list1"/>
    <dgm:cxn modelId="{B0DC8BF4-D01F-433D-9C3E-40104B2E2055}" type="presParOf" srcId="{DFC8547A-8B59-4693-9BAD-2E9126A47304}" destId="{45EDDDDD-288A-4D38-B90D-0403BCFF5140}" srcOrd="4" destOrd="0" presId="urn:microsoft.com/office/officeart/2005/8/layout/list1"/>
    <dgm:cxn modelId="{5D7F368F-F90C-455A-B23C-FE9720CCFC01}" type="presParOf" srcId="{45EDDDDD-288A-4D38-B90D-0403BCFF5140}" destId="{00D33764-ABDC-43E6-9042-49C518CCCDC4}" srcOrd="0" destOrd="0" presId="urn:microsoft.com/office/officeart/2005/8/layout/list1"/>
    <dgm:cxn modelId="{08D8DA99-823F-42AB-BCE4-B4E1DD0F43A5}" type="presParOf" srcId="{45EDDDDD-288A-4D38-B90D-0403BCFF5140}" destId="{318F79D9-F6CA-48F5-A322-E7FC74D35A9F}" srcOrd="1" destOrd="0" presId="urn:microsoft.com/office/officeart/2005/8/layout/list1"/>
    <dgm:cxn modelId="{711E366D-3DF4-4810-A226-C384DABDF89B}" type="presParOf" srcId="{DFC8547A-8B59-4693-9BAD-2E9126A47304}" destId="{34558F15-49F5-46CE-BDEF-53C5DACEE473}" srcOrd="5" destOrd="0" presId="urn:microsoft.com/office/officeart/2005/8/layout/list1"/>
    <dgm:cxn modelId="{F65FB948-565E-401A-93A7-ABBEED0F89B6}" type="presParOf" srcId="{DFC8547A-8B59-4693-9BAD-2E9126A47304}" destId="{33464613-6157-4578-8142-D1F9EE033A0F}" srcOrd="6" destOrd="0" presId="urn:microsoft.com/office/officeart/2005/8/layout/list1"/>
    <dgm:cxn modelId="{905B7F99-E9D3-459C-8794-667FD54D6C7A}" type="presParOf" srcId="{DFC8547A-8B59-4693-9BAD-2E9126A47304}" destId="{4678AB01-A549-467D-ABE2-F9DA7F1FAC76}" srcOrd="7" destOrd="0" presId="urn:microsoft.com/office/officeart/2005/8/layout/list1"/>
    <dgm:cxn modelId="{1C89D546-C279-427B-97C6-0788EABF3DD7}" type="presParOf" srcId="{DFC8547A-8B59-4693-9BAD-2E9126A47304}" destId="{FA6405BA-D1F6-400E-8221-72DB2EB9AF81}" srcOrd="8" destOrd="0" presId="urn:microsoft.com/office/officeart/2005/8/layout/list1"/>
    <dgm:cxn modelId="{66C9A4BB-90A8-4522-BAB8-2C8281B20100}" type="presParOf" srcId="{FA6405BA-D1F6-400E-8221-72DB2EB9AF81}" destId="{9867A843-1E04-4048-B58B-271614876496}" srcOrd="0" destOrd="0" presId="urn:microsoft.com/office/officeart/2005/8/layout/list1"/>
    <dgm:cxn modelId="{0744C820-DE8C-48D5-BC47-781F705586AB}" type="presParOf" srcId="{FA6405BA-D1F6-400E-8221-72DB2EB9AF81}" destId="{92C7D978-9BC0-4059-9239-340963213775}" srcOrd="1" destOrd="0" presId="urn:microsoft.com/office/officeart/2005/8/layout/list1"/>
    <dgm:cxn modelId="{60B0482A-6EBC-40F7-8CE0-B6891F34531C}" type="presParOf" srcId="{DFC8547A-8B59-4693-9BAD-2E9126A47304}" destId="{9A069705-971D-454F-B75F-4B9D260FD232}" srcOrd="9" destOrd="0" presId="urn:microsoft.com/office/officeart/2005/8/layout/list1"/>
    <dgm:cxn modelId="{3029961E-EBA3-44AD-B0F3-C6E65234325B}" type="presParOf" srcId="{DFC8547A-8B59-4693-9BAD-2E9126A47304}" destId="{75488B64-DBD9-4EC7-805F-E652E1E3B729}" srcOrd="10" destOrd="0" presId="urn:microsoft.com/office/officeart/2005/8/layout/list1"/>
    <dgm:cxn modelId="{70ADFB25-58E3-4D4D-9136-E1F8751FAC88}" type="presParOf" srcId="{DFC8547A-8B59-4693-9BAD-2E9126A47304}" destId="{ED9769FF-4030-41F7-857D-DC01857BC0EE}" srcOrd="11" destOrd="0" presId="urn:microsoft.com/office/officeart/2005/8/layout/list1"/>
    <dgm:cxn modelId="{86F20332-9974-44D7-B7D3-3AB2E74DE054}" type="presParOf" srcId="{DFC8547A-8B59-4693-9BAD-2E9126A47304}" destId="{106FDC12-023B-42D1-B4BE-CC055FAFEA29}" srcOrd="12" destOrd="0" presId="urn:microsoft.com/office/officeart/2005/8/layout/list1"/>
    <dgm:cxn modelId="{EB71EB6F-7EFA-47E5-8548-AD6EBAECF6F6}" type="presParOf" srcId="{106FDC12-023B-42D1-B4BE-CC055FAFEA29}" destId="{376A95E8-3502-4275-A1C0-DB1E5A61667E}" srcOrd="0" destOrd="0" presId="urn:microsoft.com/office/officeart/2005/8/layout/list1"/>
    <dgm:cxn modelId="{9A5C2E8D-CE1F-43E3-BFE9-6A8D0B7EF7E2}" type="presParOf" srcId="{106FDC12-023B-42D1-B4BE-CC055FAFEA29}" destId="{449E0A65-EDA1-44D3-B337-68C31EE2C6F2}" srcOrd="1" destOrd="0" presId="urn:microsoft.com/office/officeart/2005/8/layout/list1"/>
    <dgm:cxn modelId="{2652C717-948D-4F4E-ABEF-1E12741F3693}" type="presParOf" srcId="{DFC8547A-8B59-4693-9BAD-2E9126A47304}" destId="{E72CCE49-DFE5-43BB-BA6E-889F6F024FCD}" srcOrd="13" destOrd="0" presId="urn:microsoft.com/office/officeart/2005/8/layout/list1"/>
    <dgm:cxn modelId="{35A164E6-B549-47D6-90A9-AA0C1492B9C6}" type="presParOf" srcId="{DFC8547A-8B59-4693-9BAD-2E9126A47304}" destId="{F3301988-A47D-4F08-847D-389681E3F443}" srcOrd="14" destOrd="0" presId="urn:microsoft.com/office/officeart/2005/8/layout/list1"/>
    <dgm:cxn modelId="{8B64C1BA-DE8A-4AC4-9972-ADC8D7647709}" type="presParOf" srcId="{DFC8547A-8B59-4693-9BAD-2E9126A47304}" destId="{5CA49F7A-A458-4B9C-ACB7-34418AE9DAA1}" srcOrd="15" destOrd="0" presId="urn:microsoft.com/office/officeart/2005/8/layout/list1"/>
    <dgm:cxn modelId="{A0C0E06F-9B68-484A-B80B-184581AF26BF}" type="presParOf" srcId="{DFC8547A-8B59-4693-9BAD-2E9126A47304}" destId="{A8441109-6C02-4138-9B76-A0774152C35D}" srcOrd="16" destOrd="0" presId="urn:microsoft.com/office/officeart/2005/8/layout/list1"/>
    <dgm:cxn modelId="{00AB9678-F652-4D01-9D7F-27090D88D5A3}" type="presParOf" srcId="{A8441109-6C02-4138-9B76-A0774152C35D}" destId="{27B2D3AE-2179-4045-B9C1-F701D4C361FE}" srcOrd="0" destOrd="0" presId="urn:microsoft.com/office/officeart/2005/8/layout/list1"/>
    <dgm:cxn modelId="{1AC90C08-2CA4-4BEA-93D7-A80C0F81E51A}" type="presParOf" srcId="{A8441109-6C02-4138-9B76-A0774152C35D}" destId="{96E5A5AC-3A94-478A-8FAE-7032913C71D4}" srcOrd="1" destOrd="0" presId="urn:microsoft.com/office/officeart/2005/8/layout/list1"/>
    <dgm:cxn modelId="{06192926-323C-4F9B-8283-90B8245E1950}" type="presParOf" srcId="{DFC8547A-8B59-4693-9BAD-2E9126A47304}" destId="{9B2D0E26-2D65-45BE-B314-0257E6C2C57A}" srcOrd="17" destOrd="0" presId="urn:microsoft.com/office/officeart/2005/8/layout/list1"/>
    <dgm:cxn modelId="{A1756C30-3D86-49C6-8F65-7395BA014AE5}" type="presParOf" srcId="{DFC8547A-8B59-4693-9BAD-2E9126A47304}" destId="{68F47F2E-7EF0-4E0A-AC88-C2C2B94C8C4A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0FEBD7D-BA96-4FE1-A3D9-E0CF0D0DDEFA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9784F5A-5A8A-4069-8B53-5F5B9E56FA97}">
      <dgm:prSet phldrT="[Текст]" custT="1"/>
      <dgm:spPr/>
      <dgm:t>
        <a:bodyPr/>
        <a:lstStyle/>
        <a:p>
          <a:r>
            <a:rPr lang="ru-RU" sz="1600" dirty="0"/>
            <a:t>организация внедрения (применения) и управление</a:t>
          </a:r>
        </a:p>
      </dgm:t>
    </dgm:pt>
    <dgm:pt modelId="{CF93085D-8262-400E-8D7D-2388346CEC68}" type="parTrans" cxnId="{720DFAC4-31CC-4619-89B9-9A0386AED319}">
      <dgm:prSet/>
      <dgm:spPr/>
      <dgm:t>
        <a:bodyPr/>
        <a:lstStyle/>
        <a:p>
          <a:endParaRPr lang="ru-RU" sz="1600"/>
        </a:p>
      </dgm:t>
    </dgm:pt>
    <dgm:pt modelId="{CB2AA180-A07A-4EBC-8F57-791D38DF83D1}" type="sibTrans" cxnId="{720DFAC4-31CC-4619-89B9-9A0386AED319}">
      <dgm:prSet/>
      <dgm:spPr/>
      <dgm:t>
        <a:bodyPr/>
        <a:lstStyle/>
        <a:p>
          <a:endParaRPr lang="ru-RU" sz="1600"/>
        </a:p>
      </dgm:t>
    </dgm:pt>
    <dgm:pt modelId="{010564D5-B6FA-4594-8E52-7E5A73722C78}">
      <dgm:prSet phldrT="[Текст]" custT="1"/>
      <dgm:spPr/>
      <dgm:t>
        <a:bodyPr/>
        <a:lstStyle/>
        <a:p>
          <a:r>
            <a:rPr lang="ru-RU" sz="1600" dirty="0"/>
            <a:t>нормативное правовое и информационно-методическое обеспечение</a:t>
          </a:r>
        </a:p>
      </dgm:t>
    </dgm:pt>
    <dgm:pt modelId="{586881E6-2BC7-4CE9-A896-86B20F1DFCD2}" type="parTrans" cxnId="{37143AF1-DE0B-4C16-8C62-05FE8A012458}">
      <dgm:prSet/>
      <dgm:spPr/>
      <dgm:t>
        <a:bodyPr/>
        <a:lstStyle/>
        <a:p>
          <a:endParaRPr lang="ru-RU" sz="1600"/>
        </a:p>
      </dgm:t>
    </dgm:pt>
    <dgm:pt modelId="{22594289-ADE1-4D0E-B47A-F77236FCDBA4}" type="sibTrans" cxnId="{37143AF1-DE0B-4C16-8C62-05FE8A012458}">
      <dgm:prSet/>
      <dgm:spPr/>
      <dgm:t>
        <a:bodyPr/>
        <a:lstStyle/>
        <a:p>
          <a:endParaRPr lang="ru-RU" sz="1600"/>
        </a:p>
      </dgm:t>
    </dgm:pt>
    <dgm:pt modelId="{7D53EF5A-2DFD-4E07-B1F4-18C3862B43D2}">
      <dgm:prSet phldrT="[Текст]" custT="1"/>
      <dgm:spPr/>
      <dgm:t>
        <a:bodyPr/>
        <a:lstStyle/>
        <a:p>
          <a:r>
            <a:rPr lang="ru-RU" sz="1600" dirty="0"/>
            <a:t>кадровые педагогические ресурсы</a:t>
          </a:r>
        </a:p>
      </dgm:t>
    </dgm:pt>
    <dgm:pt modelId="{55440599-95F8-4BEF-8671-446BAB7CFF1C}" type="parTrans" cxnId="{472BFC62-1CA8-4AD7-B739-445DC26C0F1C}">
      <dgm:prSet/>
      <dgm:spPr/>
      <dgm:t>
        <a:bodyPr/>
        <a:lstStyle/>
        <a:p>
          <a:endParaRPr lang="ru-RU" sz="1600"/>
        </a:p>
      </dgm:t>
    </dgm:pt>
    <dgm:pt modelId="{11773066-26DB-465E-A6A1-6D562A69F79A}" type="sibTrans" cxnId="{472BFC62-1CA8-4AD7-B739-445DC26C0F1C}">
      <dgm:prSet/>
      <dgm:spPr/>
      <dgm:t>
        <a:bodyPr/>
        <a:lstStyle/>
        <a:p>
          <a:endParaRPr lang="ru-RU" sz="1600"/>
        </a:p>
      </dgm:t>
    </dgm:pt>
    <dgm:pt modelId="{4E02D5A9-AFB7-47ED-A34E-4167A8F8E3BC}">
      <dgm:prSet phldrT="[Текст]" custT="1"/>
      <dgm:spPr/>
      <dgm:t>
        <a:bodyPr/>
        <a:lstStyle/>
        <a:p>
          <a:r>
            <a:rPr lang="ru-RU" sz="1600" dirty="0"/>
            <a:t>успешное взаимодействие внутреннего и внешнего контуров</a:t>
          </a:r>
        </a:p>
      </dgm:t>
    </dgm:pt>
    <dgm:pt modelId="{FAB45B5C-D743-4127-94B4-12616CE5EB5E}" type="parTrans" cxnId="{162F073F-654D-4CA3-88EA-8878B5DDA845}">
      <dgm:prSet/>
      <dgm:spPr/>
      <dgm:t>
        <a:bodyPr/>
        <a:lstStyle/>
        <a:p>
          <a:endParaRPr lang="ru-RU" sz="1600"/>
        </a:p>
      </dgm:t>
    </dgm:pt>
    <dgm:pt modelId="{EE522A78-4751-4422-8E68-B21FE648523D}" type="sibTrans" cxnId="{162F073F-654D-4CA3-88EA-8878B5DDA845}">
      <dgm:prSet/>
      <dgm:spPr/>
      <dgm:t>
        <a:bodyPr/>
        <a:lstStyle/>
        <a:p>
          <a:endParaRPr lang="ru-RU" sz="1600"/>
        </a:p>
      </dgm:t>
    </dgm:pt>
    <dgm:pt modelId="{FCFE5983-A125-4D8A-9128-558C970DEF0A}">
      <dgm:prSet phldrT="[Текст]" custT="1"/>
      <dgm:spPr/>
      <dgm:t>
        <a:bodyPr/>
        <a:lstStyle/>
        <a:p>
          <a:r>
            <a:rPr lang="ru-RU" sz="1600" dirty="0"/>
            <a:t>удовлетворенность педагогических работников, принявших участие </a:t>
          </a:r>
          <a:br>
            <a:rPr lang="ru-RU" sz="1600" dirty="0"/>
          </a:br>
          <a:r>
            <a:rPr lang="ru-RU" sz="1600" dirty="0"/>
            <a:t>в персонализированных программах наставничества и др.</a:t>
          </a:r>
        </a:p>
      </dgm:t>
    </dgm:pt>
    <dgm:pt modelId="{06F53108-D907-49CC-A49D-233A5C94CACF}" type="parTrans" cxnId="{A647B91C-6D3C-4970-81FB-D9A3BC58BB03}">
      <dgm:prSet/>
      <dgm:spPr/>
      <dgm:t>
        <a:bodyPr/>
        <a:lstStyle/>
        <a:p>
          <a:endParaRPr lang="ru-RU" sz="1600"/>
        </a:p>
      </dgm:t>
    </dgm:pt>
    <dgm:pt modelId="{F14B9C65-F899-4F74-A321-02DC96186D4C}" type="sibTrans" cxnId="{A647B91C-6D3C-4970-81FB-D9A3BC58BB03}">
      <dgm:prSet/>
      <dgm:spPr/>
      <dgm:t>
        <a:bodyPr/>
        <a:lstStyle/>
        <a:p>
          <a:endParaRPr lang="ru-RU" sz="1600"/>
        </a:p>
      </dgm:t>
    </dgm:pt>
    <dgm:pt modelId="{DFC8547A-8B59-4693-9BAD-2E9126A47304}" type="pres">
      <dgm:prSet presAssocID="{30FEBD7D-BA96-4FE1-A3D9-E0CF0D0DDEFA}" presName="linear" presStyleCnt="0">
        <dgm:presLayoutVars>
          <dgm:dir/>
          <dgm:animLvl val="lvl"/>
          <dgm:resizeHandles val="exact"/>
        </dgm:presLayoutVars>
      </dgm:prSet>
      <dgm:spPr/>
    </dgm:pt>
    <dgm:pt modelId="{875CA3E3-44C3-40C0-8B4E-14E615769CCA}" type="pres">
      <dgm:prSet presAssocID="{F9784F5A-5A8A-4069-8B53-5F5B9E56FA97}" presName="parentLin" presStyleCnt="0"/>
      <dgm:spPr/>
    </dgm:pt>
    <dgm:pt modelId="{5D899EB4-744F-4C7C-8EA8-00F687176D90}" type="pres">
      <dgm:prSet presAssocID="{F9784F5A-5A8A-4069-8B53-5F5B9E56FA97}" presName="parentLeftMargin" presStyleLbl="node1" presStyleIdx="0" presStyleCnt="5"/>
      <dgm:spPr/>
    </dgm:pt>
    <dgm:pt modelId="{B2243941-DCF0-4095-BF99-AB40466AE6EF}" type="pres">
      <dgm:prSet presAssocID="{F9784F5A-5A8A-4069-8B53-5F5B9E56FA97}" presName="parentText" presStyleLbl="node1" presStyleIdx="0" presStyleCnt="5" custLinFactNeighborX="-2033" custLinFactNeighborY="-2038">
        <dgm:presLayoutVars>
          <dgm:chMax val="0"/>
          <dgm:bulletEnabled val="1"/>
        </dgm:presLayoutVars>
      </dgm:prSet>
      <dgm:spPr/>
    </dgm:pt>
    <dgm:pt modelId="{F6ECB398-44D9-45FB-B33C-9C67062326CB}" type="pres">
      <dgm:prSet presAssocID="{F9784F5A-5A8A-4069-8B53-5F5B9E56FA97}" presName="negativeSpace" presStyleCnt="0"/>
      <dgm:spPr/>
    </dgm:pt>
    <dgm:pt modelId="{A7BCE500-C8E9-49BF-A93A-E468028300B0}" type="pres">
      <dgm:prSet presAssocID="{F9784F5A-5A8A-4069-8B53-5F5B9E56FA97}" presName="childText" presStyleLbl="conFgAcc1" presStyleIdx="0" presStyleCnt="5">
        <dgm:presLayoutVars>
          <dgm:bulletEnabled val="1"/>
        </dgm:presLayoutVars>
      </dgm:prSet>
      <dgm:spPr/>
    </dgm:pt>
    <dgm:pt modelId="{3D0A68D9-EE7E-4310-AF47-D6C77318AF50}" type="pres">
      <dgm:prSet presAssocID="{CB2AA180-A07A-4EBC-8F57-791D38DF83D1}" presName="spaceBetweenRectangles" presStyleCnt="0"/>
      <dgm:spPr/>
    </dgm:pt>
    <dgm:pt modelId="{45EDDDDD-288A-4D38-B90D-0403BCFF5140}" type="pres">
      <dgm:prSet presAssocID="{010564D5-B6FA-4594-8E52-7E5A73722C78}" presName="parentLin" presStyleCnt="0"/>
      <dgm:spPr/>
    </dgm:pt>
    <dgm:pt modelId="{00D33764-ABDC-43E6-9042-49C518CCCDC4}" type="pres">
      <dgm:prSet presAssocID="{010564D5-B6FA-4594-8E52-7E5A73722C78}" presName="parentLeftMargin" presStyleLbl="node1" presStyleIdx="0" presStyleCnt="5"/>
      <dgm:spPr/>
    </dgm:pt>
    <dgm:pt modelId="{318F79D9-F6CA-48F5-A322-E7FC74D35A9F}" type="pres">
      <dgm:prSet presAssocID="{010564D5-B6FA-4594-8E52-7E5A73722C78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34558F15-49F5-46CE-BDEF-53C5DACEE473}" type="pres">
      <dgm:prSet presAssocID="{010564D5-B6FA-4594-8E52-7E5A73722C78}" presName="negativeSpace" presStyleCnt="0"/>
      <dgm:spPr/>
    </dgm:pt>
    <dgm:pt modelId="{33464613-6157-4578-8142-D1F9EE033A0F}" type="pres">
      <dgm:prSet presAssocID="{010564D5-B6FA-4594-8E52-7E5A73722C78}" presName="childText" presStyleLbl="conFgAcc1" presStyleIdx="1" presStyleCnt="5">
        <dgm:presLayoutVars>
          <dgm:bulletEnabled val="1"/>
        </dgm:presLayoutVars>
      </dgm:prSet>
      <dgm:spPr/>
    </dgm:pt>
    <dgm:pt modelId="{4678AB01-A549-467D-ABE2-F9DA7F1FAC76}" type="pres">
      <dgm:prSet presAssocID="{22594289-ADE1-4D0E-B47A-F77236FCDBA4}" presName="spaceBetweenRectangles" presStyleCnt="0"/>
      <dgm:spPr/>
    </dgm:pt>
    <dgm:pt modelId="{FA6405BA-D1F6-400E-8221-72DB2EB9AF81}" type="pres">
      <dgm:prSet presAssocID="{7D53EF5A-2DFD-4E07-B1F4-18C3862B43D2}" presName="parentLin" presStyleCnt="0"/>
      <dgm:spPr/>
    </dgm:pt>
    <dgm:pt modelId="{9867A843-1E04-4048-B58B-271614876496}" type="pres">
      <dgm:prSet presAssocID="{7D53EF5A-2DFD-4E07-B1F4-18C3862B43D2}" presName="parentLeftMargin" presStyleLbl="node1" presStyleIdx="1" presStyleCnt="5"/>
      <dgm:spPr/>
    </dgm:pt>
    <dgm:pt modelId="{92C7D978-9BC0-4059-9239-340963213775}" type="pres">
      <dgm:prSet presAssocID="{7D53EF5A-2DFD-4E07-B1F4-18C3862B43D2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9A069705-971D-454F-B75F-4B9D260FD232}" type="pres">
      <dgm:prSet presAssocID="{7D53EF5A-2DFD-4E07-B1F4-18C3862B43D2}" presName="negativeSpace" presStyleCnt="0"/>
      <dgm:spPr/>
    </dgm:pt>
    <dgm:pt modelId="{75488B64-DBD9-4EC7-805F-E652E1E3B729}" type="pres">
      <dgm:prSet presAssocID="{7D53EF5A-2DFD-4E07-B1F4-18C3862B43D2}" presName="childText" presStyleLbl="conFgAcc1" presStyleIdx="2" presStyleCnt="5">
        <dgm:presLayoutVars>
          <dgm:bulletEnabled val="1"/>
        </dgm:presLayoutVars>
      </dgm:prSet>
      <dgm:spPr/>
    </dgm:pt>
    <dgm:pt modelId="{ED9769FF-4030-41F7-857D-DC01857BC0EE}" type="pres">
      <dgm:prSet presAssocID="{11773066-26DB-465E-A6A1-6D562A69F79A}" presName="spaceBetweenRectangles" presStyleCnt="0"/>
      <dgm:spPr/>
    </dgm:pt>
    <dgm:pt modelId="{106FDC12-023B-42D1-B4BE-CC055FAFEA29}" type="pres">
      <dgm:prSet presAssocID="{4E02D5A9-AFB7-47ED-A34E-4167A8F8E3BC}" presName="parentLin" presStyleCnt="0"/>
      <dgm:spPr/>
    </dgm:pt>
    <dgm:pt modelId="{376A95E8-3502-4275-A1C0-DB1E5A61667E}" type="pres">
      <dgm:prSet presAssocID="{4E02D5A9-AFB7-47ED-A34E-4167A8F8E3BC}" presName="parentLeftMargin" presStyleLbl="node1" presStyleIdx="2" presStyleCnt="5"/>
      <dgm:spPr/>
    </dgm:pt>
    <dgm:pt modelId="{449E0A65-EDA1-44D3-B337-68C31EE2C6F2}" type="pres">
      <dgm:prSet presAssocID="{4E02D5A9-AFB7-47ED-A34E-4167A8F8E3BC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E72CCE49-DFE5-43BB-BA6E-889F6F024FCD}" type="pres">
      <dgm:prSet presAssocID="{4E02D5A9-AFB7-47ED-A34E-4167A8F8E3BC}" presName="negativeSpace" presStyleCnt="0"/>
      <dgm:spPr/>
    </dgm:pt>
    <dgm:pt modelId="{F3301988-A47D-4F08-847D-389681E3F443}" type="pres">
      <dgm:prSet presAssocID="{4E02D5A9-AFB7-47ED-A34E-4167A8F8E3BC}" presName="childText" presStyleLbl="conFgAcc1" presStyleIdx="3" presStyleCnt="5">
        <dgm:presLayoutVars>
          <dgm:bulletEnabled val="1"/>
        </dgm:presLayoutVars>
      </dgm:prSet>
      <dgm:spPr/>
    </dgm:pt>
    <dgm:pt modelId="{5CA49F7A-A458-4B9C-ACB7-34418AE9DAA1}" type="pres">
      <dgm:prSet presAssocID="{EE522A78-4751-4422-8E68-B21FE648523D}" presName="spaceBetweenRectangles" presStyleCnt="0"/>
      <dgm:spPr/>
    </dgm:pt>
    <dgm:pt modelId="{A8441109-6C02-4138-9B76-A0774152C35D}" type="pres">
      <dgm:prSet presAssocID="{FCFE5983-A125-4D8A-9128-558C970DEF0A}" presName="parentLin" presStyleCnt="0"/>
      <dgm:spPr/>
    </dgm:pt>
    <dgm:pt modelId="{27B2D3AE-2179-4045-B9C1-F701D4C361FE}" type="pres">
      <dgm:prSet presAssocID="{FCFE5983-A125-4D8A-9128-558C970DEF0A}" presName="parentLeftMargin" presStyleLbl="node1" presStyleIdx="3" presStyleCnt="5"/>
      <dgm:spPr/>
    </dgm:pt>
    <dgm:pt modelId="{96E5A5AC-3A94-478A-8FAE-7032913C71D4}" type="pres">
      <dgm:prSet presAssocID="{FCFE5983-A125-4D8A-9128-558C970DEF0A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9B2D0E26-2D65-45BE-B314-0257E6C2C57A}" type="pres">
      <dgm:prSet presAssocID="{FCFE5983-A125-4D8A-9128-558C970DEF0A}" presName="negativeSpace" presStyleCnt="0"/>
      <dgm:spPr/>
    </dgm:pt>
    <dgm:pt modelId="{68F47F2E-7EF0-4E0A-AC88-C2C2B94C8C4A}" type="pres">
      <dgm:prSet presAssocID="{FCFE5983-A125-4D8A-9128-558C970DEF0A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A647B91C-6D3C-4970-81FB-D9A3BC58BB03}" srcId="{30FEBD7D-BA96-4FE1-A3D9-E0CF0D0DDEFA}" destId="{FCFE5983-A125-4D8A-9128-558C970DEF0A}" srcOrd="4" destOrd="0" parTransId="{06F53108-D907-49CC-A49D-233A5C94CACF}" sibTransId="{F14B9C65-F899-4F74-A321-02DC96186D4C}"/>
    <dgm:cxn modelId="{53B9FD24-DA0F-41B6-AF70-C8A3FB6BEBF4}" type="presOf" srcId="{4E02D5A9-AFB7-47ED-A34E-4167A8F8E3BC}" destId="{449E0A65-EDA1-44D3-B337-68C31EE2C6F2}" srcOrd="1" destOrd="0" presId="urn:microsoft.com/office/officeart/2005/8/layout/list1"/>
    <dgm:cxn modelId="{06976B3B-1521-4CFF-8380-F2E7F1A3D62C}" type="presOf" srcId="{7D53EF5A-2DFD-4E07-B1F4-18C3862B43D2}" destId="{9867A843-1E04-4048-B58B-271614876496}" srcOrd="0" destOrd="0" presId="urn:microsoft.com/office/officeart/2005/8/layout/list1"/>
    <dgm:cxn modelId="{162F073F-654D-4CA3-88EA-8878B5DDA845}" srcId="{30FEBD7D-BA96-4FE1-A3D9-E0CF0D0DDEFA}" destId="{4E02D5A9-AFB7-47ED-A34E-4167A8F8E3BC}" srcOrd="3" destOrd="0" parTransId="{FAB45B5C-D743-4127-94B4-12616CE5EB5E}" sibTransId="{EE522A78-4751-4422-8E68-B21FE648523D}"/>
    <dgm:cxn modelId="{1184E752-F193-4F13-AA26-81D0E81DA8DF}" type="presOf" srcId="{7D53EF5A-2DFD-4E07-B1F4-18C3862B43D2}" destId="{92C7D978-9BC0-4059-9239-340963213775}" srcOrd="1" destOrd="0" presId="urn:microsoft.com/office/officeart/2005/8/layout/list1"/>
    <dgm:cxn modelId="{472BFC62-1CA8-4AD7-B739-445DC26C0F1C}" srcId="{30FEBD7D-BA96-4FE1-A3D9-E0CF0D0DDEFA}" destId="{7D53EF5A-2DFD-4E07-B1F4-18C3862B43D2}" srcOrd="2" destOrd="0" parTransId="{55440599-95F8-4BEF-8671-446BAB7CFF1C}" sibTransId="{11773066-26DB-465E-A6A1-6D562A69F79A}"/>
    <dgm:cxn modelId="{C0FE216D-2DFC-4D31-BF74-ED8CE2CD33BC}" type="presOf" srcId="{F9784F5A-5A8A-4069-8B53-5F5B9E56FA97}" destId="{5D899EB4-744F-4C7C-8EA8-00F687176D90}" srcOrd="0" destOrd="0" presId="urn:microsoft.com/office/officeart/2005/8/layout/list1"/>
    <dgm:cxn modelId="{CD318B7B-9612-430C-96B9-AB724B8DB240}" type="presOf" srcId="{F9784F5A-5A8A-4069-8B53-5F5B9E56FA97}" destId="{B2243941-DCF0-4095-BF99-AB40466AE6EF}" srcOrd="1" destOrd="0" presId="urn:microsoft.com/office/officeart/2005/8/layout/list1"/>
    <dgm:cxn modelId="{402DEE8B-E620-4A9D-956B-C0D326A06A98}" type="presOf" srcId="{FCFE5983-A125-4D8A-9128-558C970DEF0A}" destId="{27B2D3AE-2179-4045-B9C1-F701D4C361FE}" srcOrd="0" destOrd="0" presId="urn:microsoft.com/office/officeart/2005/8/layout/list1"/>
    <dgm:cxn modelId="{A7C74FB0-1642-43BB-9012-1E9688D153F3}" type="presOf" srcId="{30FEBD7D-BA96-4FE1-A3D9-E0CF0D0DDEFA}" destId="{DFC8547A-8B59-4693-9BAD-2E9126A47304}" srcOrd="0" destOrd="0" presId="urn:microsoft.com/office/officeart/2005/8/layout/list1"/>
    <dgm:cxn modelId="{8E39B8BE-EEEA-4EFC-9D62-21954103F0A0}" type="presOf" srcId="{FCFE5983-A125-4D8A-9128-558C970DEF0A}" destId="{96E5A5AC-3A94-478A-8FAE-7032913C71D4}" srcOrd="1" destOrd="0" presId="urn:microsoft.com/office/officeart/2005/8/layout/list1"/>
    <dgm:cxn modelId="{720DFAC4-31CC-4619-89B9-9A0386AED319}" srcId="{30FEBD7D-BA96-4FE1-A3D9-E0CF0D0DDEFA}" destId="{F9784F5A-5A8A-4069-8B53-5F5B9E56FA97}" srcOrd="0" destOrd="0" parTransId="{CF93085D-8262-400E-8D7D-2388346CEC68}" sibTransId="{CB2AA180-A07A-4EBC-8F57-791D38DF83D1}"/>
    <dgm:cxn modelId="{4CFB18DA-A622-4545-97D7-A98E52A5B5B0}" type="presOf" srcId="{010564D5-B6FA-4594-8E52-7E5A73722C78}" destId="{00D33764-ABDC-43E6-9042-49C518CCCDC4}" srcOrd="0" destOrd="0" presId="urn:microsoft.com/office/officeart/2005/8/layout/list1"/>
    <dgm:cxn modelId="{578238ED-05F7-4306-9A36-4C2C0AB7C112}" type="presOf" srcId="{010564D5-B6FA-4594-8E52-7E5A73722C78}" destId="{318F79D9-F6CA-48F5-A322-E7FC74D35A9F}" srcOrd="1" destOrd="0" presId="urn:microsoft.com/office/officeart/2005/8/layout/list1"/>
    <dgm:cxn modelId="{12C011EF-0610-41F8-AD60-F533E7B8F1B2}" type="presOf" srcId="{4E02D5A9-AFB7-47ED-A34E-4167A8F8E3BC}" destId="{376A95E8-3502-4275-A1C0-DB1E5A61667E}" srcOrd="0" destOrd="0" presId="urn:microsoft.com/office/officeart/2005/8/layout/list1"/>
    <dgm:cxn modelId="{37143AF1-DE0B-4C16-8C62-05FE8A012458}" srcId="{30FEBD7D-BA96-4FE1-A3D9-E0CF0D0DDEFA}" destId="{010564D5-B6FA-4594-8E52-7E5A73722C78}" srcOrd="1" destOrd="0" parTransId="{586881E6-2BC7-4CE9-A896-86B20F1DFCD2}" sibTransId="{22594289-ADE1-4D0E-B47A-F77236FCDBA4}"/>
    <dgm:cxn modelId="{041B4318-2B35-4AD5-B3F1-45CF9B111434}" type="presParOf" srcId="{DFC8547A-8B59-4693-9BAD-2E9126A47304}" destId="{875CA3E3-44C3-40C0-8B4E-14E615769CCA}" srcOrd="0" destOrd="0" presId="urn:microsoft.com/office/officeart/2005/8/layout/list1"/>
    <dgm:cxn modelId="{914E60C4-F315-4762-84FD-B1431B83F6CE}" type="presParOf" srcId="{875CA3E3-44C3-40C0-8B4E-14E615769CCA}" destId="{5D899EB4-744F-4C7C-8EA8-00F687176D90}" srcOrd="0" destOrd="0" presId="urn:microsoft.com/office/officeart/2005/8/layout/list1"/>
    <dgm:cxn modelId="{C6389803-2C1E-4926-B275-CB1C3F749DCD}" type="presParOf" srcId="{875CA3E3-44C3-40C0-8B4E-14E615769CCA}" destId="{B2243941-DCF0-4095-BF99-AB40466AE6EF}" srcOrd="1" destOrd="0" presId="urn:microsoft.com/office/officeart/2005/8/layout/list1"/>
    <dgm:cxn modelId="{0D5E6613-9E95-4796-ACBA-791935FA2771}" type="presParOf" srcId="{DFC8547A-8B59-4693-9BAD-2E9126A47304}" destId="{F6ECB398-44D9-45FB-B33C-9C67062326CB}" srcOrd="1" destOrd="0" presId="urn:microsoft.com/office/officeart/2005/8/layout/list1"/>
    <dgm:cxn modelId="{FC522639-6BC6-414E-8745-F9EAD8263DC6}" type="presParOf" srcId="{DFC8547A-8B59-4693-9BAD-2E9126A47304}" destId="{A7BCE500-C8E9-49BF-A93A-E468028300B0}" srcOrd="2" destOrd="0" presId="urn:microsoft.com/office/officeart/2005/8/layout/list1"/>
    <dgm:cxn modelId="{C1A87BC0-2B45-4A83-9E8D-208F7B68AC5A}" type="presParOf" srcId="{DFC8547A-8B59-4693-9BAD-2E9126A47304}" destId="{3D0A68D9-EE7E-4310-AF47-D6C77318AF50}" srcOrd="3" destOrd="0" presId="urn:microsoft.com/office/officeart/2005/8/layout/list1"/>
    <dgm:cxn modelId="{C6A02B0C-A976-4E0B-A2D5-55C821AA774B}" type="presParOf" srcId="{DFC8547A-8B59-4693-9BAD-2E9126A47304}" destId="{45EDDDDD-288A-4D38-B90D-0403BCFF5140}" srcOrd="4" destOrd="0" presId="urn:microsoft.com/office/officeart/2005/8/layout/list1"/>
    <dgm:cxn modelId="{C1DB2911-CC24-4F31-87E2-527A9A97DBC5}" type="presParOf" srcId="{45EDDDDD-288A-4D38-B90D-0403BCFF5140}" destId="{00D33764-ABDC-43E6-9042-49C518CCCDC4}" srcOrd="0" destOrd="0" presId="urn:microsoft.com/office/officeart/2005/8/layout/list1"/>
    <dgm:cxn modelId="{D1F29ED9-DD84-4A11-A273-EE09F8548306}" type="presParOf" srcId="{45EDDDDD-288A-4D38-B90D-0403BCFF5140}" destId="{318F79D9-F6CA-48F5-A322-E7FC74D35A9F}" srcOrd="1" destOrd="0" presId="urn:microsoft.com/office/officeart/2005/8/layout/list1"/>
    <dgm:cxn modelId="{ADE232D8-FB51-4085-85B6-09E0F68D3815}" type="presParOf" srcId="{DFC8547A-8B59-4693-9BAD-2E9126A47304}" destId="{34558F15-49F5-46CE-BDEF-53C5DACEE473}" srcOrd="5" destOrd="0" presId="urn:microsoft.com/office/officeart/2005/8/layout/list1"/>
    <dgm:cxn modelId="{EEB93CEC-3EA0-4A15-9A68-D5C4F3970C33}" type="presParOf" srcId="{DFC8547A-8B59-4693-9BAD-2E9126A47304}" destId="{33464613-6157-4578-8142-D1F9EE033A0F}" srcOrd="6" destOrd="0" presId="urn:microsoft.com/office/officeart/2005/8/layout/list1"/>
    <dgm:cxn modelId="{2AA014C4-5102-4076-BAD5-BFCF05F8F3A9}" type="presParOf" srcId="{DFC8547A-8B59-4693-9BAD-2E9126A47304}" destId="{4678AB01-A549-467D-ABE2-F9DA7F1FAC76}" srcOrd="7" destOrd="0" presId="urn:microsoft.com/office/officeart/2005/8/layout/list1"/>
    <dgm:cxn modelId="{8602199C-D290-4C3D-A550-736D3150778A}" type="presParOf" srcId="{DFC8547A-8B59-4693-9BAD-2E9126A47304}" destId="{FA6405BA-D1F6-400E-8221-72DB2EB9AF81}" srcOrd="8" destOrd="0" presId="urn:microsoft.com/office/officeart/2005/8/layout/list1"/>
    <dgm:cxn modelId="{0B3FA58B-6800-4AFD-9970-BB81102D8838}" type="presParOf" srcId="{FA6405BA-D1F6-400E-8221-72DB2EB9AF81}" destId="{9867A843-1E04-4048-B58B-271614876496}" srcOrd="0" destOrd="0" presId="urn:microsoft.com/office/officeart/2005/8/layout/list1"/>
    <dgm:cxn modelId="{78062851-54FB-4955-A41D-2124DBCD8B92}" type="presParOf" srcId="{FA6405BA-D1F6-400E-8221-72DB2EB9AF81}" destId="{92C7D978-9BC0-4059-9239-340963213775}" srcOrd="1" destOrd="0" presId="urn:microsoft.com/office/officeart/2005/8/layout/list1"/>
    <dgm:cxn modelId="{04CEAC26-14CB-41F4-A4FF-2ECA9117C116}" type="presParOf" srcId="{DFC8547A-8B59-4693-9BAD-2E9126A47304}" destId="{9A069705-971D-454F-B75F-4B9D260FD232}" srcOrd="9" destOrd="0" presId="urn:microsoft.com/office/officeart/2005/8/layout/list1"/>
    <dgm:cxn modelId="{CFCF09E0-A296-4537-AD52-A5B719B4D2B6}" type="presParOf" srcId="{DFC8547A-8B59-4693-9BAD-2E9126A47304}" destId="{75488B64-DBD9-4EC7-805F-E652E1E3B729}" srcOrd="10" destOrd="0" presId="urn:microsoft.com/office/officeart/2005/8/layout/list1"/>
    <dgm:cxn modelId="{16FAF824-4CB0-4185-844C-4559C5A10546}" type="presParOf" srcId="{DFC8547A-8B59-4693-9BAD-2E9126A47304}" destId="{ED9769FF-4030-41F7-857D-DC01857BC0EE}" srcOrd="11" destOrd="0" presId="urn:microsoft.com/office/officeart/2005/8/layout/list1"/>
    <dgm:cxn modelId="{614F4466-357B-4C78-907A-9C699485EFC0}" type="presParOf" srcId="{DFC8547A-8B59-4693-9BAD-2E9126A47304}" destId="{106FDC12-023B-42D1-B4BE-CC055FAFEA29}" srcOrd="12" destOrd="0" presId="urn:microsoft.com/office/officeart/2005/8/layout/list1"/>
    <dgm:cxn modelId="{C9130D4B-FDF0-4672-8D24-AC453569F814}" type="presParOf" srcId="{106FDC12-023B-42D1-B4BE-CC055FAFEA29}" destId="{376A95E8-3502-4275-A1C0-DB1E5A61667E}" srcOrd="0" destOrd="0" presId="urn:microsoft.com/office/officeart/2005/8/layout/list1"/>
    <dgm:cxn modelId="{24E38696-8D13-4D73-A0FB-B714A03A24A9}" type="presParOf" srcId="{106FDC12-023B-42D1-B4BE-CC055FAFEA29}" destId="{449E0A65-EDA1-44D3-B337-68C31EE2C6F2}" srcOrd="1" destOrd="0" presId="urn:microsoft.com/office/officeart/2005/8/layout/list1"/>
    <dgm:cxn modelId="{D2A879E7-1684-4892-A5F3-6076FE10AA6D}" type="presParOf" srcId="{DFC8547A-8B59-4693-9BAD-2E9126A47304}" destId="{E72CCE49-DFE5-43BB-BA6E-889F6F024FCD}" srcOrd="13" destOrd="0" presId="urn:microsoft.com/office/officeart/2005/8/layout/list1"/>
    <dgm:cxn modelId="{3110FA13-F343-45D1-9B47-3AD6862DC5E2}" type="presParOf" srcId="{DFC8547A-8B59-4693-9BAD-2E9126A47304}" destId="{F3301988-A47D-4F08-847D-389681E3F443}" srcOrd="14" destOrd="0" presId="urn:microsoft.com/office/officeart/2005/8/layout/list1"/>
    <dgm:cxn modelId="{60344B09-E249-466E-B7CE-F230DEDC63F2}" type="presParOf" srcId="{DFC8547A-8B59-4693-9BAD-2E9126A47304}" destId="{5CA49F7A-A458-4B9C-ACB7-34418AE9DAA1}" srcOrd="15" destOrd="0" presId="urn:microsoft.com/office/officeart/2005/8/layout/list1"/>
    <dgm:cxn modelId="{7F693889-4714-4AD6-AED9-D68D5556212F}" type="presParOf" srcId="{DFC8547A-8B59-4693-9BAD-2E9126A47304}" destId="{A8441109-6C02-4138-9B76-A0774152C35D}" srcOrd="16" destOrd="0" presId="urn:microsoft.com/office/officeart/2005/8/layout/list1"/>
    <dgm:cxn modelId="{D776D8E3-3015-477C-A257-A6457D0B0F1D}" type="presParOf" srcId="{A8441109-6C02-4138-9B76-A0774152C35D}" destId="{27B2D3AE-2179-4045-B9C1-F701D4C361FE}" srcOrd="0" destOrd="0" presId="urn:microsoft.com/office/officeart/2005/8/layout/list1"/>
    <dgm:cxn modelId="{7CF051E2-C153-4FD5-957E-FC1AEF77F7C3}" type="presParOf" srcId="{A8441109-6C02-4138-9B76-A0774152C35D}" destId="{96E5A5AC-3A94-478A-8FAE-7032913C71D4}" srcOrd="1" destOrd="0" presId="urn:microsoft.com/office/officeart/2005/8/layout/list1"/>
    <dgm:cxn modelId="{AC8C1A9D-6905-4626-96EF-01CA68838EFF}" type="presParOf" srcId="{DFC8547A-8B59-4693-9BAD-2E9126A47304}" destId="{9B2D0E26-2D65-45BE-B314-0257E6C2C57A}" srcOrd="17" destOrd="0" presId="urn:microsoft.com/office/officeart/2005/8/layout/list1"/>
    <dgm:cxn modelId="{8F233428-E403-47C5-AF30-0B49F9248E64}" type="presParOf" srcId="{DFC8547A-8B59-4693-9BAD-2E9126A47304}" destId="{68F47F2E-7EF0-4E0A-AC88-C2C2B94C8C4A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FAF74DB-C16C-4568-985D-47618B1A8FE0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F2356D97-5353-410C-A338-8F7B5CB8CEA5}">
      <dgm:prSet phldrT="[Текст]"/>
      <dgm:spPr/>
      <dgm:t>
        <a:bodyPr/>
        <a:lstStyle/>
        <a:p>
          <a:r>
            <a:rPr lang="ru-RU" dirty="0">
              <a:solidFill>
                <a:schemeClr val="tx2"/>
              </a:solidFill>
            </a:rPr>
            <a:t>Региональная система научно-методического сопровождения педагогических работников и управленческих кадров</a:t>
          </a:r>
        </a:p>
      </dgm:t>
    </dgm:pt>
    <dgm:pt modelId="{96ABEBAC-A759-48FA-BA4A-7A5DCFE59B7E}" type="parTrans" cxnId="{49BAA5DF-586A-4335-A177-F3367B232699}">
      <dgm:prSet/>
      <dgm:spPr/>
      <dgm:t>
        <a:bodyPr/>
        <a:lstStyle/>
        <a:p>
          <a:endParaRPr lang="ru-RU"/>
        </a:p>
      </dgm:t>
    </dgm:pt>
    <dgm:pt modelId="{53C37FC3-AE54-4904-9058-98B4BA3A38D8}" type="sibTrans" cxnId="{49BAA5DF-586A-4335-A177-F3367B232699}">
      <dgm:prSet/>
      <dgm:spPr/>
      <dgm:t>
        <a:bodyPr/>
        <a:lstStyle/>
        <a:p>
          <a:endParaRPr lang="ru-RU"/>
        </a:p>
      </dgm:t>
    </dgm:pt>
    <dgm:pt modelId="{61D2B898-7DA9-48B7-AD08-D7DBEA9BB9EF}">
      <dgm:prSet phldrT="[Текст]"/>
      <dgm:spPr/>
      <dgm:t>
        <a:bodyPr/>
        <a:lstStyle/>
        <a:p>
          <a:r>
            <a:rPr lang="ru-RU" dirty="0">
              <a:solidFill>
                <a:schemeClr val="tx2"/>
              </a:solidFill>
            </a:rPr>
            <a:t>Новая квалификационная категория «педагог-наставник»</a:t>
          </a:r>
        </a:p>
      </dgm:t>
    </dgm:pt>
    <dgm:pt modelId="{2CA1C6CB-BE6B-4CAE-BA6E-D50DB0A600E4}" type="parTrans" cxnId="{FB7D56BD-52BA-4AE6-B23C-8E8D36FC9349}">
      <dgm:prSet/>
      <dgm:spPr/>
      <dgm:t>
        <a:bodyPr/>
        <a:lstStyle/>
        <a:p>
          <a:endParaRPr lang="ru-RU"/>
        </a:p>
      </dgm:t>
    </dgm:pt>
    <dgm:pt modelId="{0EA0D9B4-2CC8-49D9-8B6B-35C46A573F11}" type="sibTrans" cxnId="{FB7D56BD-52BA-4AE6-B23C-8E8D36FC9349}">
      <dgm:prSet/>
      <dgm:spPr/>
      <dgm:t>
        <a:bodyPr/>
        <a:lstStyle/>
        <a:p>
          <a:endParaRPr lang="ru-RU"/>
        </a:p>
      </dgm:t>
    </dgm:pt>
    <dgm:pt modelId="{DBFC8A39-72FA-4C0F-95C4-41E352A11810}">
      <dgm:prSet phldrT="[Текст]"/>
      <dgm:spPr/>
      <dgm:t>
        <a:bodyPr/>
        <a:lstStyle/>
        <a:p>
          <a:r>
            <a:rPr lang="ru-RU" dirty="0">
              <a:solidFill>
                <a:schemeClr val="tx2"/>
              </a:solidFill>
            </a:rPr>
            <a:t>Система наставничества на уровне ОО</a:t>
          </a:r>
        </a:p>
      </dgm:t>
    </dgm:pt>
    <dgm:pt modelId="{07C6DE04-941D-440D-A849-1B04ED6B921D}" type="parTrans" cxnId="{5D478B0F-8BB0-4EB2-B284-0DBD387481A5}">
      <dgm:prSet/>
      <dgm:spPr/>
      <dgm:t>
        <a:bodyPr/>
        <a:lstStyle/>
        <a:p>
          <a:endParaRPr lang="ru-RU"/>
        </a:p>
      </dgm:t>
    </dgm:pt>
    <dgm:pt modelId="{9B93DEB9-31AD-46AF-B398-2974FEFBB4BB}" type="sibTrans" cxnId="{5D478B0F-8BB0-4EB2-B284-0DBD387481A5}">
      <dgm:prSet/>
      <dgm:spPr/>
      <dgm:t>
        <a:bodyPr/>
        <a:lstStyle/>
        <a:p>
          <a:endParaRPr lang="ru-RU"/>
        </a:p>
      </dgm:t>
    </dgm:pt>
    <dgm:pt modelId="{49F823FB-A0C6-4E9D-856F-39FCF0173798}" type="pres">
      <dgm:prSet presAssocID="{BFAF74DB-C16C-4568-985D-47618B1A8FE0}" presName="compositeShape" presStyleCnt="0">
        <dgm:presLayoutVars>
          <dgm:chMax val="7"/>
          <dgm:dir/>
          <dgm:resizeHandles val="exact"/>
        </dgm:presLayoutVars>
      </dgm:prSet>
      <dgm:spPr/>
    </dgm:pt>
    <dgm:pt modelId="{7B545C4A-0375-41D0-BA76-EF407B794C1B}" type="pres">
      <dgm:prSet presAssocID="{F2356D97-5353-410C-A338-8F7B5CB8CEA5}" presName="circ1" presStyleLbl="vennNode1" presStyleIdx="0" presStyleCnt="3"/>
      <dgm:spPr/>
    </dgm:pt>
    <dgm:pt modelId="{3B3DC13D-C0F9-438C-82BA-CEFDD97C5FC7}" type="pres">
      <dgm:prSet presAssocID="{F2356D97-5353-410C-A338-8F7B5CB8CEA5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B22784A8-E50B-41FF-9CAD-96604E0586F0}" type="pres">
      <dgm:prSet presAssocID="{61D2B898-7DA9-48B7-AD08-D7DBEA9BB9EF}" presName="circ2" presStyleLbl="vennNode1" presStyleIdx="1" presStyleCnt="3"/>
      <dgm:spPr/>
    </dgm:pt>
    <dgm:pt modelId="{E21587BE-36BD-4999-AB67-4C70ED0988EE}" type="pres">
      <dgm:prSet presAssocID="{61D2B898-7DA9-48B7-AD08-D7DBEA9BB9EF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2A0F6305-3A54-4868-A6C8-F9D1831768EE}" type="pres">
      <dgm:prSet presAssocID="{DBFC8A39-72FA-4C0F-95C4-41E352A11810}" presName="circ3" presStyleLbl="vennNode1" presStyleIdx="2" presStyleCnt="3"/>
      <dgm:spPr/>
    </dgm:pt>
    <dgm:pt modelId="{9108580C-52C6-4EE9-BBC1-4674475C8FEE}" type="pres">
      <dgm:prSet presAssocID="{DBFC8A39-72FA-4C0F-95C4-41E352A11810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5D478B0F-8BB0-4EB2-B284-0DBD387481A5}" srcId="{BFAF74DB-C16C-4568-985D-47618B1A8FE0}" destId="{DBFC8A39-72FA-4C0F-95C4-41E352A11810}" srcOrd="2" destOrd="0" parTransId="{07C6DE04-941D-440D-A849-1B04ED6B921D}" sibTransId="{9B93DEB9-31AD-46AF-B398-2974FEFBB4BB}"/>
    <dgm:cxn modelId="{DCB35849-C8EE-4D06-AC42-5F22B4BDBD23}" type="presOf" srcId="{61D2B898-7DA9-48B7-AD08-D7DBEA9BB9EF}" destId="{B22784A8-E50B-41FF-9CAD-96604E0586F0}" srcOrd="0" destOrd="0" presId="urn:microsoft.com/office/officeart/2005/8/layout/venn1"/>
    <dgm:cxn modelId="{1C248866-5711-4957-9244-FBFCD6313C3D}" type="presOf" srcId="{BFAF74DB-C16C-4568-985D-47618B1A8FE0}" destId="{49F823FB-A0C6-4E9D-856F-39FCF0173798}" srcOrd="0" destOrd="0" presId="urn:microsoft.com/office/officeart/2005/8/layout/venn1"/>
    <dgm:cxn modelId="{12BF2C8F-6335-44A5-B075-81743A2CF247}" type="presOf" srcId="{F2356D97-5353-410C-A338-8F7B5CB8CEA5}" destId="{3B3DC13D-C0F9-438C-82BA-CEFDD97C5FC7}" srcOrd="1" destOrd="0" presId="urn:microsoft.com/office/officeart/2005/8/layout/venn1"/>
    <dgm:cxn modelId="{C7CDF6A1-BED2-40AB-B915-A7C1B26F3256}" type="presOf" srcId="{61D2B898-7DA9-48B7-AD08-D7DBEA9BB9EF}" destId="{E21587BE-36BD-4999-AB67-4C70ED0988EE}" srcOrd="1" destOrd="0" presId="urn:microsoft.com/office/officeart/2005/8/layout/venn1"/>
    <dgm:cxn modelId="{FB7D56BD-52BA-4AE6-B23C-8E8D36FC9349}" srcId="{BFAF74DB-C16C-4568-985D-47618B1A8FE0}" destId="{61D2B898-7DA9-48B7-AD08-D7DBEA9BB9EF}" srcOrd="1" destOrd="0" parTransId="{2CA1C6CB-BE6B-4CAE-BA6E-D50DB0A600E4}" sibTransId="{0EA0D9B4-2CC8-49D9-8B6B-35C46A573F11}"/>
    <dgm:cxn modelId="{36723DD1-B6EC-4670-80B6-C63D12897BDE}" type="presOf" srcId="{DBFC8A39-72FA-4C0F-95C4-41E352A11810}" destId="{9108580C-52C6-4EE9-BBC1-4674475C8FEE}" srcOrd="1" destOrd="0" presId="urn:microsoft.com/office/officeart/2005/8/layout/venn1"/>
    <dgm:cxn modelId="{3A406DD3-0255-442A-89EB-AEC03A4EB93F}" type="presOf" srcId="{DBFC8A39-72FA-4C0F-95C4-41E352A11810}" destId="{2A0F6305-3A54-4868-A6C8-F9D1831768EE}" srcOrd="0" destOrd="0" presId="urn:microsoft.com/office/officeart/2005/8/layout/venn1"/>
    <dgm:cxn modelId="{140C6BDE-E8CC-4C04-B3B4-23C5BD7D6644}" type="presOf" srcId="{F2356D97-5353-410C-A338-8F7B5CB8CEA5}" destId="{7B545C4A-0375-41D0-BA76-EF407B794C1B}" srcOrd="0" destOrd="0" presId="urn:microsoft.com/office/officeart/2005/8/layout/venn1"/>
    <dgm:cxn modelId="{49BAA5DF-586A-4335-A177-F3367B232699}" srcId="{BFAF74DB-C16C-4568-985D-47618B1A8FE0}" destId="{F2356D97-5353-410C-A338-8F7B5CB8CEA5}" srcOrd="0" destOrd="0" parTransId="{96ABEBAC-A759-48FA-BA4A-7A5DCFE59B7E}" sibTransId="{53C37FC3-AE54-4904-9058-98B4BA3A38D8}"/>
    <dgm:cxn modelId="{C75631F5-DD00-4BB6-8699-F5FD9F1A3576}" type="presParOf" srcId="{49F823FB-A0C6-4E9D-856F-39FCF0173798}" destId="{7B545C4A-0375-41D0-BA76-EF407B794C1B}" srcOrd="0" destOrd="0" presId="urn:microsoft.com/office/officeart/2005/8/layout/venn1"/>
    <dgm:cxn modelId="{36BAA6CD-4F53-4BD3-A2D5-63A6DEE756DC}" type="presParOf" srcId="{49F823FB-A0C6-4E9D-856F-39FCF0173798}" destId="{3B3DC13D-C0F9-438C-82BA-CEFDD97C5FC7}" srcOrd="1" destOrd="0" presId="urn:microsoft.com/office/officeart/2005/8/layout/venn1"/>
    <dgm:cxn modelId="{5CCC1E1A-53DB-44EF-8E93-CD6592813E95}" type="presParOf" srcId="{49F823FB-A0C6-4E9D-856F-39FCF0173798}" destId="{B22784A8-E50B-41FF-9CAD-96604E0586F0}" srcOrd="2" destOrd="0" presId="urn:microsoft.com/office/officeart/2005/8/layout/venn1"/>
    <dgm:cxn modelId="{2DB54222-D13B-4CD1-8AFE-8874C610BF6F}" type="presParOf" srcId="{49F823FB-A0C6-4E9D-856F-39FCF0173798}" destId="{E21587BE-36BD-4999-AB67-4C70ED0988EE}" srcOrd="3" destOrd="0" presId="urn:microsoft.com/office/officeart/2005/8/layout/venn1"/>
    <dgm:cxn modelId="{72643F41-2ABA-48E2-BED9-0125568978C9}" type="presParOf" srcId="{49F823FB-A0C6-4E9D-856F-39FCF0173798}" destId="{2A0F6305-3A54-4868-A6C8-F9D1831768EE}" srcOrd="4" destOrd="0" presId="urn:microsoft.com/office/officeart/2005/8/layout/venn1"/>
    <dgm:cxn modelId="{7EC4424C-E17E-4FEB-B6F6-F499B10EA43C}" type="presParOf" srcId="{49F823FB-A0C6-4E9D-856F-39FCF0173798}" destId="{9108580C-52C6-4EE9-BBC1-4674475C8FEE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0592F51-8EB7-4F32-8EBD-748AEBAA2BE8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701CCC6-FC8D-47A6-8D11-C46B153D7587}">
      <dgm:prSet phldrT="[Текст]" custT="1"/>
      <dgm:spPr/>
      <dgm:t>
        <a:bodyPr/>
        <a:lstStyle/>
        <a:p>
          <a:r>
            <a:rPr lang="ru-RU" sz="1800" b="1" dirty="0">
              <a:solidFill>
                <a:schemeClr val="bg1"/>
              </a:solidFill>
              <a:latin typeface="+mn-lt"/>
            </a:rPr>
            <a:t>ПОНЯТЬ ПОТЕНЦИАЛ: </a:t>
          </a:r>
        </a:p>
        <a:p>
          <a:r>
            <a:rPr lang="ru-RU" sz="1800" dirty="0">
              <a:solidFill>
                <a:schemeClr val="bg1"/>
              </a:solidFill>
              <a:latin typeface="+mn-lt"/>
            </a:rPr>
            <a:t>ЧТО УЖЕ НАРАБОТАНО</a:t>
          </a:r>
        </a:p>
        <a:p>
          <a:r>
            <a:rPr lang="ru-RU" sz="1800" b="0" dirty="0">
              <a:solidFill>
                <a:schemeClr val="bg1"/>
              </a:solidFill>
              <a:latin typeface="+mn-lt"/>
            </a:rPr>
            <a:t>(ПО РЕЗУЛЬТАТАМ МОНИТОРИНГА)</a:t>
          </a:r>
        </a:p>
      </dgm:t>
    </dgm:pt>
    <dgm:pt modelId="{70BD038E-36AD-458B-BF3F-A3D2E1EC89B0}" type="parTrans" cxnId="{9080DB85-9053-4040-849C-41D1A6A94BD1}">
      <dgm:prSet/>
      <dgm:spPr/>
      <dgm:t>
        <a:bodyPr/>
        <a:lstStyle/>
        <a:p>
          <a:endParaRPr lang="ru-RU"/>
        </a:p>
      </dgm:t>
    </dgm:pt>
    <dgm:pt modelId="{06867475-D733-432C-A1BC-2A52CA0DE15C}" type="sibTrans" cxnId="{9080DB85-9053-4040-849C-41D1A6A94BD1}">
      <dgm:prSet/>
      <dgm:spPr/>
      <dgm:t>
        <a:bodyPr/>
        <a:lstStyle/>
        <a:p>
          <a:endParaRPr lang="ru-RU"/>
        </a:p>
      </dgm:t>
    </dgm:pt>
    <dgm:pt modelId="{942681EF-FCCA-4F5B-BD09-3A25CFF95D91}">
      <dgm:prSet phldrT="[Текст]" custT="1"/>
      <dgm:spPr/>
      <dgm:t>
        <a:bodyPr/>
        <a:lstStyle/>
        <a:p>
          <a:r>
            <a:rPr lang="ru-RU" sz="2000" dirty="0">
              <a:solidFill>
                <a:schemeClr val="bg1"/>
              </a:solidFill>
              <a:latin typeface="Franklin Gothic Book" panose="020B0503020102020204" pitchFamily="34" charset="0"/>
            </a:rPr>
            <a:t>НАСТАВНИЧЕСТВО В РАННЕЙ ПРОФОРИЕНТАЦИИ</a:t>
          </a:r>
        </a:p>
        <a:p>
          <a:r>
            <a:rPr lang="ru-RU" sz="2000" dirty="0">
              <a:solidFill>
                <a:schemeClr val="bg1"/>
              </a:solidFill>
              <a:latin typeface="Franklin Gothic Book" panose="020B0503020102020204" pitchFamily="34" charset="0"/>
            </a:rPr>
            <a:t>(РАБООДАТЕЛЬ-УЧЕНИК, СТУДЕНТ-УЧЕНИК)</a:t>
          </a:r>
          <a:endParaRPr lang="ru-RU" sz="2000" b="1" dirty="0">
            <a:solidFill>
              <a:schemeClr val="bg1"/>
            </a:solidFill>
          </a:endParaRPr>
        </a:p>
      </dgm:t>
    </dgm:pt>
    <dgm:pt modelId="{9C6036BC-6932-4A48-A650-D32222134330}" type="parTrans" cxnId="{1C859F2C-85C2-4484-8D27-E23A6354D7F9}">
      <dgm:prSet/>
      <dgm:spPr/>
      <dgm:t>
        <a:bodyPr/>
        <a:lstStyle/>
        <a:p>
          <a:endParaRPr lang="ru-RU"/>
        </a:p>
      </dgm:t>
    </dgm:pt>
    <dgm:pt modelId="{19AF1AB4-8341-4BDE-A7A5-362E7A0ABCB0}" type="sibTrans" cxnId="{1C859F2C-85C2-4484-8D27-E23A6354D7F9}">
      <dgm:prSet/>
      <dgm:spPr/>
      <dgm:t>
        <a:bodyPr/>
        <a:lstStyle/>
        <a:p>
          <a:endParaRPr lang="ru-RU"/>
        </a:p>
      </dgm:t>
    </dgm:pt>
    <dgm:pt modelId="{E3A661BB-6289-4425-8B50-839BA52038C2}">
      <dgm:prSet phldrT="[Текст]" custT="1"/>
      <dgm:spPr/>
      <dgm:t>
        <a:bodyPr/>
        <a:lstStyle/>
        <a:p>
          <a:r>
            <a:rPr lang="ru-RU" sz="2000" dirty="0">
              <a:solidFill>
                <a:schemeClr val="bg1"/>
              </a:solidFill>
              <a:latin typeface="Franklin Gothic Book" panose="020B0503020102020204" pitchFamily="34" charset="0"/>
            </a:rPr>
            <a:t>НАСТАВНИЧЕАСТВО В РАЗВИТИИ УЧЕНИЧЕСКОГО САМОУПРАВЛЕНИЯ</a:t>
          </a:r>
        </a:p>
        <a:p>
          <a:r>
            <a:rPr lang="ru-RU" sz="2000" dirty="0">
              <a:solidFill>
                <a:schemeClr val="bg1"/>
              </a:solidFill>
              <a:latin typeface="Franklin Gothic Book" panose="020B0503020102020204" pitchFamily="34" charset="0"/>
            </a:rPr>
            <a:t>(СТУДЕНТ-СТУДЕНТ, УЧЕНИК-УЧЕНИК)</a:t>
          </a:r>
          <a:endParaRPr lang="ru-RU" sz="2000" dirty="0">
            <a:solidFill>
              <a:schemeClr val="bg1"/>
            </a:solidFill>
          </a:endParaRPr>
        </a:p>
      </dgm:t>
    </dgm:pt>
    <dgm:pt modelId="{401D38F5-1056-4CFD-AFEF-17C8877A705F}" type="parTrans" cxnId="{84F26443-A7A4-4BFF-91A9-A8F335F6760D}">
      <dgm:prSet/>
      <dgm:spPr/>
      <dgm:t>
        <a:bodyPr/>
        <a:lstStyle/>
        <a:p>
          <a:endParaRPr lang="ru-RU"/>
        </a:p>
      </dgm:t>
    </dgm:pt>
    <dgm:pt modelId="{8A6649F4-60F1-46E7-9BC3-F8558B1DCE02}" type="sibTrans" cxnId="{84F26443-A7A4-4BFF-91A9-A8F335F6760D}">
      <dgm:prSet/>
      <dgm:spPr/>
      <dgm:t>
        <a:bodyPr/>
        <a:lstStyle/>
        <a:p>
          <a:endParaRPr lang="ru-RU"/>
        </a:p>
      </dgm:t>
    </dgm:pt>
    <dgm:pt modelId="{74439A0A-52AA-4146-B594-CAF47C8BDF0E}">
      <dgm:prSet phldrT="[Текст]" custT="1"/>
      <dgm:spPr/>
      <dgm:t>
        <a:bodyPr/>
        <a:lstStyle/>
        <a:p>
          <a:r>
            <a:rPr lang="ru-RU" sz="2000" dirty="0">
              <a:solidFill>
                <a:schemeClr val="bg1"/>
              </a:solidFill>
              <a:latin typeface="Franklin Gothic Book" panose="020B0503020102020204" pitchFamily="34" charset="0"/>
            </a:rPr>
            <a:t>НАСТАВНИЧЕСТВО В ОБРАЗОВАТЕЛЬНОЙ ДЕЯТЕЛЬНОСТИ </a:t>
          </a:r>
        </a:p>
        <a:p>
          <a:r>
            <a:rPr lang="ru-RU" sz="2000" dirty="0">
              <a:solidFill>
                <a:schemeClr val="bg1"/>
              </a:solidFill>
              <a:latin typeface="Franklin Gothic Book" panose="020B0503020102020204" pitchFamily="34" charset="0"/>
            </a:rPr>
            <a:t>(СТУДЕНТ-СТУДЕНТ, УЧЕНИК-УЧЕНИК)</a:t>
          </a:r>
          <a:endParaRPr lang="ru-RU" sz="2000" dirty="0">
            <a:solidFill>
              <a:schemeClr val="bg1"/>
            </a:solidFill>
          </a:endParaRPr>
        </a:p>
      </dgm:t>
    </dgm:pt>
    <dgm:pt modelId="{8A469121-9A79-4C8B-B930-691DE6A0BF02}" type="parTrans" cxnId="{B12E3DB7-A176-4DE7-8250-E9172AC695FF}">
      <dgm:prSet/>
      <dgm:spPr/>
      <dgm:t>
        <a:bodyPr/>
        <a:lstStyle/>
        <a:p>
          <a:endParaRPr lang="ru-RU"/>
        </a:p>
      </dgm:t>
    </dgm:pt>
    <dgm:pt modelId="{0DBD4ADC-3245-44C5-82E7-FEB5AD034C6E}" type="sibTrans" cxnId="{B12E3DB7-A176-4DE7-8250-E9172AC695FF}">
      <dgm:prSet/>
      <dgm:spPr/>
      <dgm:t>
        <a:bodyPr/>
        <a:lstStyle/>
        <a:p>
          <a:endParaRPr lang="ru-RU"/>
        </a:p>
      </dgm:t>
    </dgm:pt>
    <dgm:pt modelId="{4DFAE146-09B1-4F5B-9EC4-9B41D88C73EA}">
      <dgm:prSet phldrT="[Текст]" custT="1"/>
      <dgm:spPr/>
      <dgm:t>
        <a:bodyPr/>
        <a:lstStyle/>
        <a:p>
          <a:r>
            <a:rPr lang="ru-RU" sz="2000" dirty="0">
              <a:solidFill>
                <a:schemeClr val="bg1"/>
              </a:solidFill>
              <a:latin typeface="Franklin Gothic Book" panose="020B0503020102020204" pitchFamily="34" charset="0"/>
            </a:rPr>
            <a:t>НАМ </a:t>
          </a:r>
          <a:r>
            <a:rPr lang="ru-RU" sz="2000" b="1" dirty="0">
              <a:solidFill>
                <a:schemeClr val="bg1"/>
              </a:solidFill>
              <a:latin typeface="Franklin Gothic Book" panose="020B0503020102020204" pitchFamily="34" charset="0"/>
            </a:rPr>
            <a:t>НУЖНЫ ЧЕТКИЕ ЦЕЛИ И РЕЗУЛЬТАТЫ РЕАЛИЗАЦИИ</a:t>
          </a:r>
          <a:endParaRPr lang="ru-RU" sz="2000" b="1" dirty="0">
            <a:solidFill>
              <a:schemeClr val="bg1"/>
            </a:solidFill>
          </a:endParaRPr>
        </a:p>
      </dgm:t>
    </dgm:pt>
    <dgm:pt modelId="{38659439-33D7-4646-A23D-2C6863EC8A3B}" type="parTrans" cxnId="{A03AF4FE-3B44-45FF-8115-9825CE9A0243}">
      <dgm:prSet/>
      <dgm:spPr/>
      <dgm:t>
        <a:bodyPr/>
        <a:lstStyle/>
        <a:p>
          <a:endParaRPr lang="ru-RU"/>
        </a:p>
      </dgm:t>
    </dgm:pt>
    <dgm:pt modelId="{7BF1B04D-0607-472D-9F35-FF455A5D6416}" type="sibTrans" cxnId="{A03AF4FE-3B44-45FF-8115-9825CE9A0243}">
      <dgm:prSet/>
      <dgm:spPr/>
      <dgm:t>
        <a:bodyPr/>
        <a:lstStyle/>
        <a:p>
          <a:endParaRPr lang="ru-RU"/>
        </a:p>
      </dgm:t>
    </dgm:pt>
    <dgm:pt modelId="{4398E1C4-EE04-4F06-B4DC-44A8058879E2}">
      <dgm:prSet phldrT="[Текст]" custT="1"/>
      <dgm:spPr/>
      <dgm:t>
        <a:bodyPr/>
        <a:lstStyle/>
        <a:p>
          <a:r>
            <a:rPr lang="ru-RU" sz="2000" dirty="0">
              <a:solidFill>
                <a:schemeClr val="bg1"/>
              </a:solidFill>
            </a:rPr>
            <a:t>НА ИХ ОСНОВАНИИ ИНТЕГРИРУЕМ ТЕХНОЛОГИЮ НАСТАВНИЧЕСТВА </a:t>
          </a:r>
        </a:p>
      </dgm:t>
    </dgm:pt>
    <dgm:pt modelId="{C73DBC74-9459-46C4-9736-7C396E6A3D65}" type="parTrans" cxnId="{9C9B98E1-76B7-4B7A-B5EF-0DA09350DF01}">
      <dgm:prSet/>
      <dgm:spPr/>
      <dgm:t>
        <a:bodyPr/>
        <a:lstStyle/>
        <a:p>
          <a:endParaRPr lang="ru-RU"/>
        </a:p>
      </dgm:t>
    </dgm:pt>
    <dgm:pt modelId="{2D2D125C-BE6C-4721-8876-5BCAE24EBED6}" type="sibTrans" cxnId="{9C9B98E1-76B7-4B7A-B5EF-0DA09350DF01}">
      <dgm:prSet/>
      <dgm:spPr/>
      <dgm:t>
        <a:bodyPr/>
        <a:lstStyle/>
        <a:p>
          <a:endParaRPr lang="ru-RU"/>
        </a:p>
      </dgm:t>
    </dgm:pt>
    <dgm:pt modelId="{468F1EF1-6B3D-4D91-921E-1C1DCD8598FE}" type="pres">
      <dgm:prSet presAssocID="{B0592F51-8EB7-4F32-8EBD-748AEBAA2BE8}" presName="diagram" presStyleCnt="0">
        <dgm:presLayoutVars>
          <dgm:dir/>
          <dgm:resizeHandles val="exact"/>
        </dgm:presLayoutVars>
      </dgm:prSet>
      <dgm:spPr/>
    </dgm:pt>
    <dgm:pt modelId="{053CA620-9612-44E6-A9AB-FBEAC047E4A5}" type="pres">
      <dgm:prSet presAssocID="{9701CCC6-FC8D-47A6-8D11-C46B153D7587}" presName="node" presStyleLbl="node1" presStyleIdx="0" presStyleCnt="6">
        <dgm:presLayoutVars>
          <dgm:bulletEnabled val="1"/>
        </dgm:presLayoutVars>
      </dgm:prSet>
      <dgm:spPr/>
    </dgm:pt>
    <dgm:pt modelId="{EB206DAD-41B2-4E04-B291-9DF92B9EC3A0}" type="pres">
      <dgm:prSet presAssocID="{06867475-D733-432C-A1BC-2A52CA0DE15C}" presName="sibTrans" presStyleCnt="0"/>
      <dgm:spPr/>
    </dgm:pt>
    <dgm:pt modelId="{C2D44AD7-2E54-4938-9753-57ACBBE866CD}" type="pres">
      <dgm:prSet presAssocID="{942681EF-FCCA-4F5B-BD09-3A25CFF95D91}" presName="node" presStyleLbl="node1" presStyleIdx="1" presStyleCnt="6">
        <dgm:presLayoutVars>
          <dgm:bulletEnabled val="1"/>
        </dgm:presLayoutVars>
      </dgm:prSet>
      <dgm:spPr/>
    </dgm:pt>
    <dgm:pt modelId="{F7F2DB04-1D4A-4EAF-B089-5C7176852B70}" type="pres">
      <dgm:prSet presAssocID="{19AF1AB4-8341-4BDE-A7A5-362E7A0ABCB0}" presName="sibTrans" presStyleCnt="0"/>
      <dgm:spPr/>
    </dgm:pt>
    <dgm:pt modelId="{2550900B-E50B-4A15-94DF-46EDBA754C1C}" type="pres">
      <dgm:prSet presAssocID="{E3A661BB-6289-4425-8B50-839BA52038C2}" presName="node" presStyleLbl="node1" presStyleIdx="2" presStyleCnt="6">
        <dgm:presLayoutVars>
          <dgm:bulletEnabled val="1"/>
        </dgm:presLayoutVars>
      </dgm:prSet>
      <dgm:spPr/>
    </dgm:pt>
    <dgm:pt modelId="{1A26D078-DDB6-481B-B1E9-3EE5D61E2240}" type="pres">
      <dgm:prSet presAssocID="{8A6649F4-60F1-46E7-9BC3-F8558B1DCE02}" presName="sibTrans" presStyleCnt="0"/>
      <dgm:spPr/>
    </dgm:pt>
    <dgm:pt modelId="{C8D43A1A-9CF6-495A-A243-0F0DF053A579}" type="pres">
      <dgm:prSet presAssocID="{74439A0A-52AA-4146-B594-CAF47C8BDF0E}" presName="node" presStyleLbl="node1" presStyleIdx="3" presStyleCnt="6">
        <dgm:presLayoutVars>
          <dgm:bulletEnabled val="1"/>
        </dgm:presLayoutVars>
      </dgm:prSet>
      <dgm:spPr/>
    </dgm:pt>
    <dgm:pt modelId="{EC6D58CE-36FE-4504-A943-D506C1185469}" type="pres">
      <dgm:prSet presAssocID="{0DBD4ADC-3245-44C5-82E7-FEB5AD034C6E}" presName="sibTrans" presStyleCnt="0"/>
      <dgm:spPr/>
    </dgm:pt>
    <dgm:pt modelId="{FE816B28-C073-4341-95E2-34E5FDEF0301}" type="pres">
      <dgm:prSet presAssocID="{4DFAE146-09B1-4F5B-9EC4-9B41D88C73EA}" presName="node" presStyleLbl="node1" presStyleIdx="4" presStyleCnt="6">
        <dgm:presLayoutVars>
          <dgm:bulletEnabled val="1"/>
        </dgm:presLayoutVars>
      </dgm:prSet>
      <dgm:spPr/>
    </dgm:pt>
    <dgm:pt modelId="{64236406-2470-4F51-B743-F833299D4CD9}" type="pres">
      <dgm:prSet presAssocID="{7BF1B04D-0607-472D-9F35-FF455A5D6416}" presName="sibTrans" presStyleCnt="0"/>
      <dgm:spPr/>
    </dgm:pt>
    <dgm:pt modelId="{1818AED2-AB40-4059-A249-47837B0B071B}" type="pres">
      <dgm:prSet presAssocID="{4398E1C4-EE04-4F06-B4DC-44A8058879E2}" presName="node" presStyleLbl="node1" presStyleIdx="5" presStyleCnt="6">
        <dgm:presLayoutVars>
          <dgm:bulletEnabled val="1"/>
        </dgm:presLayoutVars>
      </dgm:prSet>
      <dgm:spPr/>
    </dgm:pt>
  </dgm:ptLst>
  <dgm:cxnLst>
    <dgm:cxn modelId="{1C859F2C-85C2-4484-8D27-E23A6354D7F9}" srcId="{B0592F51-8EB7-4F32-8EBD-748AEBAA2BE8}" destId="{942681EF-FCCA-4F5B-BD09-3A25CFF95D91}" srcOrd="1" destOrd="0" parTransId="{9C6036BC-6932-4A48-A650-D32222134330}" sibTransId="{19AF1AB4-8341-4BDE-A7A5-362E7A0ABCB0}"/>
    <dgm:cxn modelId="{84F26443-A7A4-4BFF-91A9-A8F335F6760D}" srcId="{B0592F51-8EB7-4F32-8EBD-748AEBAA2BE8}" destId="{E3A661BB-6289-4425-8B50-839BA52038C2}" srcOrd="2" destOrd="0" parTransId="{401D38F5-1056-4CFD-AFEF-17C8877A705F}" sibTransId="{8A6649F4-60F1-46E7-9BC3-F8558B1DCE02}"/>
    <dgm:cxn modelId="{C888C44F-6E94-460C-8437-C4DCFD189B17}" type="presOf" srcId="{942681EF-FCCA-4F5B-BD09-3A25CFF95D91}" destId="{C2D44AD7-2E54-4938-9753-57ACBBE866CD}" srcOrd="0" destOrd="0" presId="urn:microsoft.com/office/officeart/2005/8/layout/default"/>
    <dgm:cxn modelId="{85EE0866-579E-44DD-9116-DA437267A0B3}" type="presOf" srcId="{74439A0A-52AA-4146-B594-CAF47C8BDF0E}" destId="{C8D43A1A-9CF6-495A-A243-0F0DF053A579}" srcOrd="0" destOrd="0" presId="urn:microsoft.com/office/officeart/2005/8/layout/default"/>
    <dgm:cxn modelId="{A8E01667-565B-4F3C-821D-9453F4BF9C87}" type="presOf" srcId="{B0592F51-8EB7-4F32-8EBD-748AEBAA2BE8}" destId="{468F1EF1-6B3D-4D91-921E-1C1DCD8598FE}" srcOrd="0" destOrd="0" presId="urn:microsoft.com/office/officeart/2005/8/layout/default"/>
    <dgm:cxn modelId="{441B4269-A539-4665-B451-54E66B6D86BF}" type="presOf" srcId="{9701CCC6-FC8D-47A6-8D11-C46B153D7587}" destId="{053CA620-9612-44E6-A9AB-FBEAC047E4A5}" srcOrd="0" destOrd="0" presId="urn:microsoft.com/office/officeart/2005/8/layout/default"/>
    <dgm:cxn modelId="{45FF267A-0EDE-4BB6-8E77-B334DD5F0F53}" type="presOf" srcId="{E3A661BB-6289-4425-8B50-839BA52038C2}" destId="{2550900B-E50B-4A15-94DF-46EDBA754C1C}" srcOrd="0" destOrd="0" presId="urn:microsoft.com/office/officeart/2005/8/layout/default"/>
    <dgm:cxn modelId="{9080DB85-9053-4040-849C-41D1A6A94BD1}" srcId="{B0592F51-8EB7-4F32-8EBD-748AEBAA2BE8}" destId="{9701CCC6-FC8D-47A6-8D11-C46B153D7587}" srcOrd="0" destOrd="0" parTransId="{70BD038E-36AD-458B-BF3F-A3D2E1EC89B0}" sibTransId="{06867475-D733-432C-A1BC-2A52CA0DE15C}"/>
    <dgm:cxn modelId="{AF40B3A6-FD50-45F7-93A1-30A44F302FB5}" type="presOf" srcId="{4398E1C4-EE04-4F06-B4DC-44A8058879E2}" destId="{1818AED2-AB40-4059-A249-47837B0B071B}" srcOrd="0" destOrd="0" presId="urn:microsoft.com/office/officeart/2005/8/layout/default"/>
    <dgm:cxn modelId="{B12E3DB7-A176-4DE7-8250-E9172AC695FF}" srcId="{B0592F51-8EB7-4F32-8EBD-748AEBAA2BE8}" destId="{74439A0A-52AA-4146-B594-CAF47C8BDF0E}" srcOrd="3" destOrd="0" parTransId="{8A469121-9A79-4C8B-B930-691DE6A0BF02}" sibTransId="{0DBD4ADC-3245-44C5-82E7-FEB5AD034C6E}"/>
    <dgm:cxn modelId="{9C9B98E1-76B7-4B7A-B5EF-0DA09350DF01}" srcId="{B0592F51-8EB7-4F32-8EBD-748AEBAA2BE8}" destId="{4398E1C4-EE04-4F06-B4DC-44A8058879E2}" srcOrd="5" destOrd="0" parTransId="{C73DBC74-9459-46C4-9736-7C396E6A3D65}" sibTransId="{2D2D125C-BE6C-4721-8876-5BCAE24EBED6}"/>
    <dgm:cxn modelId="{7EB266E5-170B-472B-A31C-EBCBCA73F798}" type="presOf" srcId="{4DFAE146-09B1-4F5B-9EC4-9B41D88C73EA}" destId="{FE816B28-C073-4341-95E2-34E5FDEF0301}" srcOrd="0" destOrd="0" presId="urn:microsoft.com/office/officeart/2005/8/layout/default"/>
    <dgm:cxn modelId="{A03AF4FE-3B44-45FF-8115-9825CE9A0243}" srcId="{B0592F51-8EB7-4F32-8EBD-748AEBAA2BE8}" destId="{4DFAE146-09B1-4F5B-9EC4-9B41D88C73EA}" srcOrd="4" destOrd="0" parTransId="{38659439-33D7-4646-A23D-2C6863EC8A3B}" sibTransId="{7BF1B04D-0607-472D-9F35-FF455A5D6416}"/>
    <dgm:cxn modelId="{0C1A93E6-B95F-40CD-A2DF-F0D993D90E88}" type="presParOf" srcId="{468F1EF1-6B3D-4D91-921E-1C1DCD8598FE}" destId="{053CA620-9612-44E6-A9AB-FBEAC047E4A5}" srcOrd="0" destOrd="0" presId="urn:microsoft.com/office/officeart/2005/8/layout/default"/>
    <dgm:cxn modelId="{DB265EDA-DB11-432D-B20E-7D7C3786292C}" type="presParOf" srcId="{468F1EF1-6B3D-4D91-921E-1C1DCD8598FE}" destId="{EB206DAD-41B2-4E04-B291-9DF92B9EC3A0}" srcOrd="1" destOrd="0" presId="urn:microsoft.com/office/officeart/2005/8/layout/default"/>
    <dgm:cxn modelId="{2BD97E5D-C111-4857-8EF2-608BA0057A59}" type="presParOf" srcId="{468F1EF1-6B3D-4D91-921E-1C1DCD8598FE}" destId="{C2D44AD7-2E54-4938-9753-57ACBBE866CD}" srcOrd="2" destOrd="0" presId="urn:microsoft.com/office/officeart/2005/8/layout/default"/>
    <dgm:cxn modelId="{D101CC7B-80C1-4868-8EF8-94ABA066AC8A}" type="presParOf" srcId="{468F1EF1-6B3D-4D91-921E-1C1DCD8598FE}" destId="{F7F2DB04-1D4A-4EAF-B089-5C7176852B70}" srcOrd="3" destOrd="0" presId="urn:microsoft.com/office/officeart/2005/8/layout/default"/>
    <dgm:cxn modelId="{8E82967E-9190-4A81-974D-C9DD2308EE06}" type="presParOf" srcId="{468F1EF1-6B3D-4D91-921E-1C1DCD8598FE}" destId="{2550900B-E50B-4A15-94DF-46EDBA754C1C}" srcOrd="4" destOrd="0" presId="urn:microsoft.com/office/officeart/2005/8/layout/default"/>
    <dgm:cxn modelId="{ACE7A559-EA45-42C0-9EA6-5CF312FB0BF1}" type="presParOf" srcId="{468F1EF1-6B3D-4D91-921E-1C1DCD8598FE}" destId="{1A26D078-DDB6-481B-B1E9-3EE5D61E2240}" srcOrd="5" destOrd="0" presId="urn:microsoft.com/office/officeart/2005/8/layout/default"/>
    <dgm:cxn modelId="{10D90EE9-3AB9-4A74-899F-D87B7F1F7D96}" type="presParOf" srcId="{468F1EF1-6B3D-4D91-921E-1C1DCD8598FE}" destId="{C8D43A1A-9CF6-495A-A243-0F0DF053A579}" srcOrd="6" destOrd="0" presId="urn:microsoft.com/office/officeart/2005/8/layout/default"/>
    <dgm:cxn modelId="{6A87C51A-BD4C-4CDE-83C4-CBE6702077F1}" type="presParOf" srcId="{468F1EF1-6B3D-4D91-921E-1C1DCD8598FE}" destId="{EC6D58CE-36FE-4504-A943-D506C1185469}" srcOrd="7" destOrd="0" presId="urn:microsoft.com/office/officeart/2005/8/layout/default"/>
    <dgm:cxn modelId="{6D6860B8-0D06-4347-ADEE-A3AFE2E0E371}" type="presParOf" srcId="{468F1EF1-6B3D-4D91-921E-1C1DCD8598FE}" destId="{FE816B28-C073-4341-95E2-34E5FDEF0301}" srcOrd="8" destOrd="0" presId="urn:microsoft.com/office/officeart/2005/8/layout/default"/>
    <dgm:cxn modelId="{6028F3FD-285D-4557-8755-95614910940F}" type="presParOf" srcId="{468F1EF1-6B3D-4D91-921E-1C1DCD8598FE}" destId="{64236406-2470-4F51-B743-F833299D4CD9}" srcOrd="9" destOrd="0" presId="urn:microsoft.com/office/officeart/2005/8/layout/default"/>
    <dgm:cxn modelId="{2A8E6D7C-E621-4785-AB5D-980998BE142C}" type="presParOf" srcId="{468F1EF1-6B3D-4D91-921E-1C1DCD8598FE}" destId="{1818AED2-AB40-4059-A249-47837B0B071B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0FEBD7D-BA96-4FE1-A3D9-E0CF0D0DDEFA}" type="doc">
      <dgm:prSet loTypeId="urn:microsoft.com/office/officeart/2008/layout/AlternatingPictureBlock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9784F5A-5A8A-4069-8B53-5F5B9E56FA97}">
      <dgm:prSet phldrT="[Текст]" custT="1"/>
      <dgm:spPr/>
      <dgm:t>
        <a:bodyPr/>
        <a:lstStyle/>
        <a:p>
          <a:r>
            <a:rPr lang="ru-RU" sz="1400" dirty="0"/>
            <a:t>ПРОЕКТЫ ПО НАСТАВНИЧЕСТВУ </a:t>
          </a:r>
        </a:p>
      </dgm:t>
    </dgm:pt>
    <dgm:pt modelId="{CF93085D-8262-400E-8D7D-2388346CEC68}" type="parTrans" cxnId="{720DFAC4-31CC-4619-89B9-9A0386AED319}">
      <dgm:prSet/>
      <dgm:spPr/>
      <dgm:t>
        <a:bodyPr/>
        <a:lstStyle/>
        <a:p>
          <a:endParaRPr lang="ru-RU" sz="1600"/>
        </a:p>
      </dgm:t>
    </dgm:pt>
    <dgm:pt modelId="{CB2AA180-A07A-4EBC-8F57-791D38DF83D1}" type="sibTrans" cxnId="{720DFAC4-31CC-4619-89B9-9A0386AED319}">
      <dgm:prSet/>
      <dgm:spPr/>
      <dgm:t>
        <a:bodyPr/>
        <a:lstStyle/>
        <a:p>
          <a:endParaRPr lang="ru-RU" sz="1600"/>
        </a:p>
      </dgm:t>
    </dgm:pt>
    <dgm:pt modelId="{010564D5-B6FA-4594-8E52-7E5A73722C78}">
      <dgm:prSet phldrT="[Текст]" custT="1"/>
      <dgm:spPr/>
      <dgm:t>
        <a:bodyPr/>
        <a:lstStyle/>
        <a:p>
          <a:r>
            <a:rPr lang="ru-RU" sz="1600" dirty="0"/>
            <a:t>ПОЛОЖЕНИЕ, ДОРОЖНАЯ КАРТА</a:t>
          </a:r>
        </a:p>
      </dgm:t>
    </dgm:pt>
    <dgm:pt modelId="{586881E6-2BC7-4CE9-A896-86B20F1DFCD2}" type="parTrans" cxnId="{37143AF1-DE0B-4C16-8C62-05FE8A012458}">
      <dgm:prSet/>
      <dgm:spPr/>
      <dgm:t>
        <a:bodyPr/>
        <a:lstStyle/>
        <a:p>
          <a:endParaRPr lang="ru-RU" sz="1600"/>
        </a:p>
      </dgm:t>
    </dgm:pt>
    <dgm:pt modelId="{22594289-ADE1-4D0E-B47A-F77236FCDBA4}" type="sibTrans" cxnId="{37143AF1-DE0B-4C16-8C62-05FE8A012458}">
      <dgm:prSet/>
      <dgm:spPr/>
      <dgm:t>
        <a:bodyPr/>
        <a:lstStyle/>
        <a:p>
          <a:endParaRPr lang="ru-RU" sz="1600"/>
        </a:p>
      </dgm:t>
    </dgm:pt>
    <dgm:pt modelId="{7D53EF5A-2DFD-4E07-B1F4-18C3862B43D2}">
      <dgm:prSet phldrT="[Текст]" custT="1"/>
      <dgm:spPr/>
      <dgm:t>
        <a:bodyPr/>
        <a:lstStyle/>
        <a:p>
          <a:r>
            <a:rPr lang="ru-RU" sz="1600" dirty="0"/>
            <a:t>ПРОГРАММА</a:t>
          </a:r>
          <a:r>
            <a:rPr lang="ru-RU" sz="1600" baseline="0" dirty="0"/>
            <a:t> ОБУЧЕНИЯ НАСТАВНИКОВ</a:t>
          </a:r>
          <a:endParaRPr lang="ru-RU" sz="1600" dirty="0"/>
        </a:p>
      </dgm:t>
    </dgm:pt>
    <dgm:pt modelId="{55440599-95F8-4BEF-8671-446BAB7CFF1C}" type="parTrans" cxnId="{472BFC62-1CA8-4AD7-B739-445DC26C0F1C}">
      <dgm:prSet/>
      <dgm:spPr/>
      <dgm:t>
        <a:bodyPr/>
        <a:lstStyle/>
        <a:p>
          <a:endParaRPr lang="ru-RU" sz="1600"/>
        </a:p>
      </dgm:t>
    </dgm:pt>
    <dgm:pt modelId="{11773066-26DB-465E-A6A1-6D562A69F79A}" type="sibTrans" cxnId="{472BFC62-1CA8-4AD7-B739-445DC26C0F1C}">
      <dgm:prSet/>
      <dgm:spPr/>
      <dgm:t>
        <a:bodyPr/>
        <a:lstStyle/>
        <a:p>
          <a:endParaRPr lang="ru-RU" sz="1600"/>
        </a:p>
      </dgm:t>
    </dgm:pt>
    <dgm:pt modelId="{4E02D5A9-AFB7-47ED-A34E-4167A8F8E3BC}">
      <dgm:prSet phldrT="[Текст]" custT="1"/>
      <dgm:spPr/>
      <dgm:t>
        <a:bodyPr/>
        <a:lstStyle/>
        <a:p>
          <a:r>
            <a:rPr lang="ru-RU" sz="1200" dirty="0"/>
            <a:t>БАЗА НАСТАВНИКОВ/БАЗА НАСТАВЛЯЕМЫХ</a:t>
          </a:r>
        </a:p>
      </dgm:t>
    </dgm:pt>
    <dgm:pt modelId="{FAB45B5C-D743-4127-94B4-12616CE5EB5E}" type="parTrans" cxnId="{162F073F-654D-4CA3-88EA-8878B5DDA845}">
      <dgm:prSet/>
      <dgm:spPr/>
      <dgm:t>
        <a:bodyPr/>
        <a:lstStyle/>
        <a:p>
          <a:endParaRPr lang="ru-RU" sz="1600"/>
        </a:p>
      </dgm:t>
    </dgm:pt>
    <dgm:pt modelId="{EE522A78-4751-4422-8E68-B21FE648523D}" type="sibTrans" cxnId="{162F073F-654D-4CA3-88EA-8878B5DDA845}">
      <dgm:prSet/>
      <dgm:spPr/>
      <dgm:t>
        <a:bodyPr/>
        <a:lstStyle/>
        <a:p>
          <a:endParaRPr lang="ru-RU" sz="1600"/>
        </a:p>
      </dgm:t>
    </dgm:pt>
    <dgm:pt modelId="{FCFE5983-A125-4D8A-9128-558C970DEF0A}">
      <dgm:prSet phldrT="[Текст]" custT="1"/>
      <dgm:spPr/>
      <dgm:t>
        <a:bodyPr/>
        <a:lstStyle/>
        <a:p>
          <a:r>
            <a:rPr lang="ru-RU" sz="1400" dirty="0"/>
            <a:t>ИТОГОВОЕ МЕРОПРИЯТИЕ  ПО ЗАВЕРШЕНИЮ</a:t>
          </a:r>
        </a:p>
      </dgm:t>
    </dgm:pt>
    <dgm:pt modelId="{06F53108-D907-49CC-A49D-233A5C94CACF}" type="parTrans" cxnId="{A647B91C-6D3C-4970-81FB-D9A3BC58BB03}">
      <dgm:prSet/>
      <dgm:spPr/>
      <dgm:t>
        <a:bodyPr/>
        <a:lstStyle/>
        <a:p>
          <a:endParaRPr lang="ru-RU" sz="1600"/>
        </a:p>
      </dgm:t>
    </dgm:pt>
    <dgm:pt modelId="{F14B9C65-F899-4F74-A321-02DC96186D4C}" type="sibTrans" cxnId="{A647B91C-6D3C-4970-81FB-D9A3BC58BB03}">
      <dgm:prSet/>
      <dgm:spPr/>
      <dgm:t>
        <a:bodyPr/>
        <a:lstStyle/>
        <a:p>
          <a:endParaRPr lang="ru-RU" sz="1600"/>
        </a:p>
      </dgm:t>
    </dgm:pt>
    <dgm:pt modelId="{EA716AC1-70E1-445B-BE1B-DB5A3E653FFF}" type="pres">
      <dgm:prSet presAssocID="{30FEBD7D-BA96-4FE1-A3D9-E0CF0D0DDEFA}" presName="linearFlow" presStyleCnt="0">
        <dgm:presLayoutVars>
          <dgm:dir/>
          <dgm:resizeHandles val="exact"/>
        </dgm:presLayoutVars>
      </dgm:prSet>
      <dgm:spPr/>
    </dgm:pt>
    <dgm:pt modelId="{E330A70B-59CD-436B-BB84-3CF88FE48E4E}" type="pres">
      <dgm:prSet presAssocID="{F9784F5A-5A8A-4069-8B53-5F5B9E56FA97}" presName="comp" presStyleCnt="0"/>
      <dgm:spPr/>
    </dgm:pt>
    <dgm:pt modelId="{A25E7D88-C3B0-45E6-8A2C-3E67B5486B52}" type="pres">
      <dgm:prSet presAssocID="{F9784F5A-5A8A-4069-8B53-5F5B9E56FA97}" presName="rect2" presStyleLbl="node1" presStyleIdx="0" presStyleCnt="5">
        <dgm:presLayoutVars>
          <dgm:bulletEnabled val="1"/>
        </dgm:presLayoutVars>
      </dgm:prSet>
      <dgm:spPr/>
    </dgm:pt>
    <dgm:pt modelId="{5F76A2E4-91A7-47FA-83A6-1FB73C3DABB2}" type="pres">
      <dgm:prSet presAssocID="{F9784F5A-5A8A-4069-8B53-5F5B9E56FA97}" presName="rect1" presStyleLbl="ln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</dgm:pt>
    <dgm:pt modelId="{E35EDE40-FEAA-45E4-830C-D2FBFF6B5632}" type="pres">
      <dgm:prSet presAssocID="{CB2AA180-A07A-4EBC-8F57-791D38DF83D1}" presName="sibTrans" presStyleCnt="0"/>
      <dgm:spPr/>
    </dgm:pt>
    <dgm:pt modelId="{438E9809-706E-4076-B30A-91E3F31A7173}" type="pres">
      <dgm:prSet presAssocID="{010564D5-B6FA-4594-8E52-7E5A73722C78}" presName="comp" presStyleCnt="0"/>
      <dgm:spPr/>
    </dgm:pt>
    <dgm:pt modelId="{0D197FED-C7BA-4A40-962B-0D609528D28B}" type="pres">
      <dgm:prSet presAssocID="{010564D5-B6FA-4594-8E52-7E5A73722C78}" presName="rect2" presStyleLbl="node1" presStyleIdx="1" presStyleCnt="5">
        <dgm:presLayoutVars>
          <dgm:bulletEnabled val="1"/>
        </dgm:presLayoutVars>
      </dgm:prSet>
      <dgm:spPr/>
    </dgm:pt>
    <dgm:pt modelId="{39154367-C2CF-47CF-B880-AA2FDB88E111}" type="pres">
      <dgm:prSet presAssocID="{010564D5-B6FA-4594-8E52-7E5A73722C78}" presName="rect1" presStyleLbl="lnNode1" presStyleIdx="1" presStyleCnt="5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</dgm:spPr>
    </dgm:pt>
    <dgm:pt modelId="{1FFACD72-4402-42DF-B069-0BCE4E891638}" type="pres">
      <dgm:prSet presAssocID="{22594289-ADE1-4D0E-B47A-F77236FCDBA4}" presName="sibTrans" presStyleCnt="0"/>
      <dgm:spPr/>
    </dgm:pt>
    <dgm:pt modelId="{BFAEC567-CDA0-4EA6-AF9F-E2F55E63C781}" type="pres">
      <dgm:prSet presAssocID="{7D53EF5A-2DFD-4E07-B1F4-18C3862B43D2}" presName="comp" presStyleCnt="0"/>
      <dgm:spPr/>
    </dgm:pt>
    <dgm:pt modelId="{02A4ACCE-DE0D-4AC7-8AF7-2BC8BD28650C}" type="pres">
      <dgm:prSet presAssocID="{7D53EF5A-2DFD-4E07-B1F4-18C3862B43D2}" presName="rect2" presStyleLbl="node1" presStyleIdx="2" presStyleCnt="5">
        <dgm:presLayoutVars>
          <dgm:bulletEnabled val="1"/>
        </dgm:presLayoutVars>
      </dgm:prSet>
      <dgm:spPr/>
    </dgm:pt>
    <dgm:pt modelId="{A65520EE-3983-4A8E-8B8B-FAEFD2CC7671}" type="pres">
      <dgm:prSet presAssocID="{7D53EF5A-2DFD-4E07-B1F4-18C3862B43D2}" presName="rect1" presStyleLbl="lnNode1" presStyleIdx="2" presStyleCnt="5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</dgm:spPr>
    </dgm:pt>
    <dgm:pt modelId="{553057D9-2B5B-44F0-85BE-88AC9D0C6BC2}" type="pres">
      <dgm:prSet presAssocID="{11773066-26DB-465E-A6A1-6D562A69F79A}" presName="sibTrans" presStyleCnt="0"/>
      <dgm:spPr/>
    </dgm:pt>
    <dgm:pt modelId="{909ABDCF-77E2-4659-8963-022B47E54FB4}" type="pres">
      <dgm:prSet presAssocID="{4E02D5A9-AFB7-47ED-A34E-4167A8F8E3BC}" presName="comp" presStyleCnt="0"/>
      <dgm:spPr/>
    </dgm:pt>
    <dgm:pt modelId="{54D981B2-D5F6-4523-AF82-E1764DC696D3}" type="pres">
      <dgm:prSet presAssocID="{4E02D5A9-AFB7-47ED-A34E-4167A8F8E3BC}" presName="rect2" presStyleLbl="node1" presStyleIdx="3" presStyleCnt="5">
        <dgm:presLayoutVars>
          <dgm:bulletEnabled val="1"/>
        </dgm:presLayoutVars>
      </dgm:prSet>
      <dgm:spPr/>
    </dgm:pt>
    <dgm:pt modelId="{ABBD20E8-AFC2-4259-91E1-22FEC9B8443E}" type="pres">
      <dgm:prSet presAssocID="{4E02D5A9-AFB7-47ED-A34E-4167A8F8E3BC}" presName="rect1" presStyleLbl="lnNode1" presStyleIdx="3" presStyleCnt="5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</dgm:spPr>
    </dgm:pt>
    <dgm:pt modelId="{3DAE65F8-D9AC-41A9-AEF7-BCD1EAE3DABA}" type="pres">
      <dgm:prSet presAssocID="{EE522A78-4751-4422-8E68-B21FE648523D}" presName="sibTrans" presStyleCnt="0"/>
      <dgm:spPr/>
    </dgm:pt>
    <dgm:pt modelId="{B5A675EA-00CC-42DD-A976-86D2493F9472}" type="pres">
      <dgm:prSet presAssocID="{FCFE5983-A125-4D8A-9128-558C970DEF0A}" presName="comp" presStyleCnt="0"/>
      <dgm:spPr/>
    </dgm:pt>
    <dgm:pt modelId="{552A1728-5477-427F-8B81-FD0E5EF5C19C}" type="pres">
      <dgm:prSet presAssocID="{FCFE5983-A125-4D8A-9128-558C970DEF0A}" presName="rect2" presStyleLbl="node1" presStyleIdx="4" presStyleCnt="5">
        <dgm:presLayoutVars>
          <dgm:bulletEnabled val="1"/>
        </dgm:presLayoutVars>
      </dgm:prSet>
      <dgm:spPr/>
    </dgm:pt>
    <dgm:pt modelId="{C63DCDCE-DB8D-42C5-9126-FBD808CA667C}" type="pres">
      <dgm:prSet presAssocID="{FCFE5983-A125-4D8A-9128-558C970DEF0A}" presName="rect1" presStyleLbl="lnNode1" presStyleIdx="4" presStyleCnt="5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9000" r="-19000"/>
          </a:stretch>
        </a:blipFill>
      </dgm:spPr>
    </dgm:pt>
  </dgm:ptLst>
  <dgm:cxnLst>
    <dgm:cxn modelId="{A647B91C-6D3C-4970-81FB-D9A3BC58BB03}" srcId="{30FEBD7D-BA96-4FE1-A3D9-E0CF0D0DDEFA}" destId="{FCFE5983-A125-4D8A-9128-558C970DEF0A}" srcOrd="4" destOrd="0" parTransId="{06F53108-D907-49CC-A49D-233A5C94CACF}" sibTransId="{F14B9C65-F899-4F74-A321-02DC96186D4C}"/>
    <dgm:cxn modelId="{12DC9438-162D-40D5-9B53-C4CC43C50609}" type="presOf" srcId="{30FEBD7D-BA96-4FE1-A3D9-E0CF0D0DDEFA}" destId="{EA716AC1-70E1-445B-BE1B-DB5A3E653FFF}" srcOrd="0" destOrd="0" presId="urn:microsoft.com/office/officeart/2008/layout/AlternatingPictureBlocks"/>
    <dgm:cxn modelId="{162F073F-654D-4CA3-88EA-8878B5DDA845}" srcId="{30FEBD7D-BA96-4FE1-A3D9-E0CF0D0DDEFA}" destId="{4E02D5A9-AFB7-47ED-A34E-4167A8F8E3BC}" srcOrd="3" destOrd="0" parTransId="{FAB45B5C-D743-4127-94B4-12616CE5EB5E}" sibTransId="{EE522A78-4751-4422-8E68-B21FE648523D}"/>
    <dgm:cxn modelId="{E5862454-1666-41C4-A073-F08A32E8913D}" type="presOf" srcId="{FCFE5983-A125-4D8A-9128-558C970DEF0A}" destId="{552A1728-5477-427F-8B81-FD0E5EF5C19C}" srcOrd="0" destOrd="0" presId="urn:microsoft.com/office/officeart/2008/layout/AlternatingPictureBlocks"/>
    <dgm:cxn modelId="{8206F960-593A-4AA8-8B92-67E9C8BCC57C}" type="presOf" srcId="{7D53EF5A-2DFD-4E07-B1F4-18C3862B43D2}" destId="{02A4ACCE-DE0D-4AC7-8AF7-2BC8BD28650C}" srcOrd="0" destOrd="0" presId="urn:microsoft.com/office/officeart/2008/layout/AlternatingPictureBlocks"/>
    <dgm:cxn modelId="{472BFC62-1CA8-4AD7-B739-445DC26C0F1C}" srcId="{30FEBD7D-BA96-4FE1-A3D9-E0CF0D0DDEFA}" destId="{7D53EF5A-2DFD-4E07-B1F4-18C3862B43D2}" srcOrd="2" destOrd="0" parTransId="{55440599-95F8-4BEF-8671-446BAB7CFF1C}" sibTransId="{11773066-26DB-465E-A6A1-6D562A69F79A}"/>
    <dgm:cxn modelId="{69BD1A9A-6C38-47F2-93E7-7D9B5F9A78FD}" type="presOf" srcId="{010564D5-B6FA-4594-8E52-7E5A73722C78}" destId="{0D197FED-C7BA-4A40-962B-0D609528D28B}" srcOrd="0" destOrd="0" presId="urn:microsoft.com/office/officeart/2008/layout/AlternatingPictureBlocks"/>
    <dgm:cxn modelId="{F734DDB3-31F1-4968-A99E-1964F3ED3842}" type="presOf" srcId="{4E02D5A9-AFB7-47ED-A34E-4167A8F8E3BC}" destId="{54D981B2-D5F6-4523-AF82-E1764DC696D3}" srcOrd="0" destOrd="0" presId="urn:microsoft.com/office/officeart/2008/layout/AlternatingPictureBlocks"/>
    <dgm:cxn modelId="{720DFAC4-31CC-4619-89B9-9A0386AED319}" srcId="{30FEBD7D-BA96-4FE1-A3D9-E0CF0D0DDEFA}" destId="{F9784F5A-5A8A-4069-8B53-5F5B9E56FA97}" srcOrd="0" destOrd="0" parTransId="{CF93085D-8262-400E-8D7D-2388346CEC68}" sibTransId="{CB2AA180-A07A-4EBC-8F57-791D38DF83D1}"/>
    <dgm:cxn modelId="{49FB03C8-2947-44B8-AD56-060DE17D40FC}" type="presOf" srcId="{F9784F5A-5A8A-4069-8B53-5F5B9E56FA97}" destId="{A25E7D88-C3B0-45E6-8A2C-3E67B5486B52}" srcOrd="0" destOrd="0" presId="urn:microsoft.com/office/officeart/2008/layout/AlternatingPictureBlocks"/>
    <dgm:cxn modelId="{37143AF1-DE0B-4C16-8C62-05FE8A012458}" srcId="{30FEBD7D-BA96-4FE1-A3D9-E0CF0D0DDEFA}" destId="{010564D5-B6FA-4594-8E52-7E5A73722C78}" srcOrd="1" destOrd="0" parTransId="{586881E6-2BC7-4CE9-A896-86B20F1DFCD2}" sibTransId="{22594289-ADE1-4D0E-B47A-F77236FCDBA4}"/>
    <dgm:cxn modelId="{39F50461-2C09-4925-90C5-0B208596F307}" type="presParOf" srcId="{EA716AC1-70E1-445B-BE1B-DB5A3E653FFF}" destId="{E330A70B-59CD-436B-BB84-3CF88FE48E4E}" srcOrd="0" destOrd="0" presId="urn:microsoft.com/office/officeart/2008/layout/AlternatingPictureBlocks"/>
    <dgm:cxn modelId="{68E42B8F-E9E2-403D-BCCE-1EDF268077B4}" type="presParOf" srcId="{E330A70B-59CD-436B-BB84-3CF88FE48E4E}" destId="{A25E7D88-C3B0-45E6-8A2C-3E67B5486B52}" srcOrd="0" destOrd="0" presId="urn:microsoft.com/office/officeart/2008/layout/AlternatingPictureBlocks"/>
    <dgm:cxn modelId="{F86DF9B1-F532-4928-B785-BA490E2B2049}" type="presParOf" srcId="{E330A70B-59CD-436B-BB84-3CF88FE48E4E}" destId="{5F76A2E4-91A7-47FA-83A6-1FB73C3DABB2}" srcOrd="1" destOrd="0" presId="urn:microsoft.com/office/officeart/2008/layout/AlternatingPictureBlocks"/>
    <dgm:cxn modelId="{CC299691-B3E6-4B16-94F7-5B4FC80D21FF}" type="presParOf" srcId="{EA716AC1-70E1-445B-BE1B-DB5A3E653FFF}" destId="{E35EDE40-FEAA-45E4-830C-D2FBFF6B5632}" srcOrd="1" destOrd="0" presId="urn:microsoft.com/office/officeart/2008/layout/AlternatingPictureBlocks"/>
    <dgm:cxn modelId="{4176041A-C757-4129-9A8D-CB23646E622B}" type="presParOf" srcId="{EA716AC1-70E1-445B-BE1B-DB5A3E653FFF}" destId="{438E9809-706E-4076-B30A-91E3F31A7173}" srcOrd="2" destOrd="0" presId="urn:microsoft.com/office/officeart/2008/layout/AlternatingPictureBlocks"/>
    <dgm:cxn modelId="{5987AD46-461A-4F71-8772-1F3B6E637C33}" type="presParOf" srcId="{438E9809-706E-4076-B30A-91E3F31A7173}" destId="{0D197FED-C7BA-4A40-962B-0D609528D28B}" srcOrd="0" destOrd="0" presId="urn:microsoft.com/office/officeart/2008/layout/AlternatingPictureBlocks"/>
    <dgm:cxn modelId="{11DD0EA5-D073-4762-9021-B6D1A6F2EE2A}" type="presParOf" srcId="{438E9809-706E-4076-B30A-91E3F31A7173}" destId="{39154367-C2CF-47CF-B880-AA2FDB88E111}" srcOrd="1" destOrd="0" presId="urn:microsoft.com/office/officeart/2008/layout/AlternatingPictureBlocks"/>
    <dgm:cxn modelId="{A1933A51-BB36-4759-9506-139E29C0EA71}" type="presParOf" srcId="{EA716AC1-70E1-445B-BE1B-DB5A3E653FFF}" destId="{1FFACD72-4402-42DF-B069-0BCE4E891638}" srcOrd="3" destOrd="0" presId="urn:microsoft.com/office/officeart/2008/layout/AlternatingPictureBlocks"/>
    <dgm:cxn modelId="{B826DAE3-ED07-4F9B-998C-05D2A591A001}" type="presParOf" srcId="{EA716AC1-70E1-445B-BE1B-DB5A3E653FFF}" destId="{BFAEC567-CDA0-4EA6-AF9F-E2F55E63C781}" srcOrd="4" destOrd="0" presId="urn:microsoft.com/office/officeart/2008/layout/AlternatingPictureBlocks"/>
    <dgm:cxn modelId="{CB4EB6A6-FE96-48C4-92D6-87289A540B49}" type="presParOf" srcId="{BFAEC567-CDA0-4EA6-AF9F-E2F55E63C781}" destId="{02A4ACCE-DE0D-4AC7-8AF7-2BC8BD28650C}" srcOrd="0" destOrd="0" presId="urn:microsoft.com/office/officeart/2008/layout/AlternatingPictureBlocks"/>
    <dgm:cxn modelId="{767A2E08-E38B-4093-B363-913627199CF6}" type="presParOf" srcId="{BFAEC567-CDA0-4EA6-AF9F-E2F55E63C781}" destId="{A65520EE-3983-4A8E-8B8B-FAEFD2CC7671}" srcOrd="1" destOrd="0" presId="urn:microsoft.com/office/officeart/2008/layout/AlternatingPictureBlocks"/>
    <dgm:cxn modelId="{984660A3-03C6-4955-9517-EB6D4429955B}" type="presParOf" srcId="{EA716AC1-70E1-445B-BE1B-DB5A3E653FFF}" destId="{553057D9-2B5B-44F0-85BE-88AC9D0C6BC2}" srcOrd="5" destOrd="0" presId="urn:microsoft.com/office/officeart/2008/layout/AlternatingPictureBlocks"/>
    <dgm:cxn modelId="{80A495A9-F84E-43D9-9A84-D491578E95CB}" type="presParOf" srcId="{EA716AC1-70E1-445B-BE1B-DB5A3E653FFF}" destId="{909ABDCF-77E2-4659-8963-022B47E54FB4}" srcOrd="6" destOrd="0" presId="urn:microsoft.com/office/officeart/2008/layout/AlternatingPictureBlocks"/>
    <dgm:cxn modelId="{C09BB42F-18B6-446D-9E9B-30C285BDB7DF}" type="presParOf" srcId="{909ABDCF-77E2-4659-8963-022B47E54FB4}" destId="{54D981B2-D5F6-4523-AF82-E1764DC696D3}" srcOrd="0" destOrd="0" presId="urn:microsoft.com/office/officeart/2008/layout/AlternatingPictureBlocks"/>
    <dgm:cxn modelId="{6AB442E5-ED9B-4D3E-8C07-71ECB8F7561E}" type="presParOf" srcId="{909ABDCF-77E2-4659-8963-022B47E54FB4}" destId="{ABBD20E8-AFC2-4259-91E1-22FEC9B8443E}" srcOrd="1" destOrd="0" presId="urn:microsoft.com/office/officeart/2008/layout/AlternatingPictureBlocks"/>
    <dgm:cxn modelId="{3B1B28BA-4AD2-46A6-9766-CD6A2E445406}" type="presParOf" srcId="{EA716AC1-70E1-445B-BE1B-DB5A3E653FFF}" destId="{3DAE65F8-D9AC-41A9-AEF7-BCD1EAE3DABA}" srcOrd="7" destOrd="0" presId="urn:microsoft.com/office/officeart/2008/layout/AlternatingPictureBlocks"/>
    <dgm:cxn modelId="{94D44012-EF54-40D3-AF04-2F71A60DD9BF}" type="presParOf" srcId="{EA716AC1-70E1-445B-BE1B-DB5A3E653FFF}" destId="{B5A675EA-00CC-42DD-A976-86D2493F9472}" srcOrd="8" destOrd="0" presId="urn:microsoft.com/office/officeart/2008/layout/AlternatingPictureBlocks"/>
    <dgm:cxn modelId="{5D54FF55-30D2-4276-ACE4-D24E4A907905}" type="presParOf" srcId="{B5A675EA-00CC-42DD-A976-86D2493F9472}" destId="{552A1728-5477-427F-8B81-FD0E5EF5C19C}" srcOrd="0" destOrd="0" presId="urn:microsoft.com/office/officeart/2008/layout/AlternatingPictureBlocks"/>
    <dgm:cxn modelId="{491786F0-47FD-49F1-ACBA-0CD0428B73B4}" type="presParOf" srcId="{B5A675EA-00CC-42DD-A976-86D2493F9472}" destId="{C63DCDCE-DB8D-42C5-9126-FBD808CA667C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4F66E8-FA08-4028-B98A-CE1B66914A67}">
      <dsp:nvSpPr>
        <dsp:cNvPr id="0" name=""/>
        <dsp:cNvSpPr/>
      </dsp:nvSpPr>
      <dsp:spPr>
        <a:xfrm>
          <a:off x="3727006" y="2368296"/>
          <a:ext cx="2029968" cy="20299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chemeClr val="bg1"/>
              </a:solidFill>
            </a:rPr>
            <a:t>Персонализиро-ванная программа наставничества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chemeClr val="bg1"/>
              </a:solidFill>
            </a:rPr>
            <a:t>(ППН)</a:t>
          </a:r>
        </a:p>
      </dsp:txBody>
      <dsp:txXfrm>
        <a:off x="3826101" y="2467391"/>
        <a:ext cx="1831778" cy="1831778"/>
      </dsp:txXfrm>
    </dsp:sp>
    <dsp:sp modelId="{1A39594D-8B31-4A75-8972-A0A9DB17B377}">
      <dsp:nvSpPr>
        <dsp:cNvPr id="0" name=""/>
        <dsp:cNvSpPr/>
      </dsp:nvSpPr>
      <dsp:spPr>
        <a:xfrm rot="16200000">
          <a:off x="4238172" y="1864478"/>
          <a:ext cx="100763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07635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C08A7B-5093-4B3E-A761-70D187271B9B}">
      <dsp:nvSpPr>
        <dsp:cNvPr id="0" name=""/>
        <dsp:cNvSpPr/>
      </dsp:nvSpPr>
      <dsp:spPr>
        <a:xfrm>
          <a:off x="4061950" y="581"/>
          <a:ext cx="1360078" cy="136007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1" kern="1200" dirty="0">
              <a:solidFill>
                <a:schemeClr val="bg1"/>
              </a:solidFill>
            </a:rPr>
            <a:t>Руководитель ОО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>
              <a:solidFill>
                <a:schemeClr val="bg1"/>
              </a:solidFill>
            </a:rPr>
            <a:t>общие руководство и контроль за организацией и реализацией наставничества</a:t>
          </a:r>
        </a:p>
      </dsp:txBody>
      <dsp:txXfrm>
        <a:off x="4128344" y="66975"/>
        <a:ext cx="1227290" cy="1227290"/>
      </dsp:txXfrm>
    </dsp:sp>
    <dsp:sp modelId="{EF73CD5E-C3D0-4200-A679-FC79F8DC5DB3}">
      <dsp:nvSpPr>
        <dsp:cNvPr id="0" name=""/>
        <dsp:cNvSpPr/>
      </dsp:nvSpPr>
      <dsp:spPr>
        <a:xfrm rot="19800000">
          <a:off x="5718128" y="2652305"/>
          <a:ext cx="57989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79893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D9505D-E597-4583-A774-BB29746E104D}">
      <dsp:nvSpPr>
        <dsp:cNvPr id="0" name=""/>
        <dsp:cNvSpPr/>
      </dsp:nvSpPr>
      <dsp:spPr>
        <a:xfrm>
          <a:off x="6259177" y="1121663"/>
          <a:ext cx="1646769" cy="182057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1" kern="1200" dirty="0">
              <a:solidFill>
                <a:schemeClr val="bg1"/>
              </a:solidFill>
            </a:rPr>
            <a:t>МО ОО</a:t>
          </a:r>
        </a:p>
        <a:p>
          <a:pPr marL="0" lvl="0" indent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000" kern="1200" dirty="0">
              <a:solidFill>
                <a:schemeClr val="bg1"/>
              </a:solidFill>
            </a:rPr>
            <a:t>организация процесса, диагностика проф. затруднений </a:t>
          </a:r>
        </a:p>
        <a:p>
          <a:pPr marL="0" lvl="0" indent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000" kern="1200" dirty="0">
              <a:solidFill>
                <a:schemeClr val="bg1"/>
              </a:solidFill>
            </a:rPr>
            <a:t>(в т.ч. по результатам диагностики в ЦНППМ), помощь в прояснении запроса </a:t>
          </a:r>
        </a:p>
      </dsp:txBody>
      <dsp:txXfrm>
        <a:off x="6339566" y="1202052"/>
        <a:ext cx="1485991" cy="1659795"/>
      </dsp:txXfrm>
    </dsp:sp>
    <dsp:sp modelId="{58EF3CB9-8D76-4518-90FE-48E86B20C48E}">
      <dsp:nvSpPr>
        <dsp:cNvPr id="0" name=""/>
        <dsp:cNvSpPr/>
      </dsp:nvSpPr>
      <dsp:spPr>
        <a:xfrm rot="1800000">
          <a:off x="5710855" y="4141400"/>
          <a:ext cx="68847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88477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D2C9A6-CFCB-47FF-8049-4EEA74636206}">
      <dsp:nvSpPr>
        <dsp:cNvPr id="0" name=""/>
        <dsp:cNvSpPr/>
      </dsp:nvSpPr>
      <dsp:spPr>
        <a:xfrm>
          <a:off x="6353212" y="4054570"/>
          <a:ext cx="1458697" cy="136007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51117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50" b="1" kern="1200" dirty="0">
              <a:solidFill>
                <a:schemeClr val="bg1"/>
              </a:solidFill>
            </a:rPr>
            <a:t>Куратор</a:t>
          </a:r>
        </a:p>
        <a:p>
          <a:pPr marL="0" lvl="0" indent="0" algn="ctr" defTabSz="51117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50" kern="1200" dirty="0">
              <a:solidFill>
                <a:schemeClr val="bg1"/>
              </a:solidFill>
            </a:rPr>
            <a:t>разработка и сопровождение программ наставничества</a:t>
          </a:r>
        </a:p>
      </dsp:txBody>
      <dsp:txXfrm>
        <a:off x="6419606" y="4120964"/>
        <a:ext cx="1325909" cy="1227290"/>
      </dsp:txXfrm>
    </dsp:sp>
    <dsp:sp modelId="{B87DB2A9-069D-4DF0-BE86-A30C9BBF8E73}">
      <dsp:nvSpPr>
        <dsp:cNvPr id="0" name=""/>
        <dsp:cNvSpPr/>
      </dsp:nvSpPr>
      <dsp:spPr>
        <a:xfrm rot="5400000">
          <a:off x="4238172" y="4902081"/>
          <a:ext cx="100763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07635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FD9F45-FB98-4A8C-8F6F-1D54C810F11F}">
      <dsp:nvSpPr>
        <dsp:cNvPr id="0" name=""/>
        <dsp:cNvSpPr/>
      </dsp:nvSpPr>
      <dsp:spPr>
        <a:xfrm>
          <a:off x="4061950" y="5405899"/>
          <a:ext cx="1360078" cy="136007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chemeClr val="bg1"/>
              </a:solidFill>
            </a:rPr>
            <a:t>Педагог-психолог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solidFill>
                <a:schemeClr val="bg1"/>
              </a:solidFill>
            </a:rPr>
            <a:t>ППС </a:t>
          </a:r>
          <a:r>
            <a:rPr lang="ru-RU" sz="1000" kern="1200" dirty="0">
              <a:solidFill>
                <a:schemeClr val="bg1"/>
              </a:solidFill>
            </a:rPr>
            <a:t>сопровождение</a:t>
          </a:r>
        </a:p>
      </dsp:txBody>
      <dsp:txXfrm>
        <a:off x="4128344" y="5472293"/>
        <a:ext cx="1227290" cy="1227290"/>
      </dsp:txXfrm>
    </dsp:sp>
    <dsp:sp modelId="{03BEFC95-CC7B-4125-BA91-7CE7F0EBECFE}">
      <dsp:nvSpPr>
        <dsp:cNvPr id="0" name=""/>
        <dsp:cNvSpPr/>
      </dsp:nvSpPr>
      <dsp:spPr>
        <a:xfrm rot="9000000">
          <a:off x="3031524" y="4155635"/>
          <a:ext cx="74541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45414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78ED4E-9547-4EE1-83C4-890250B05713}">
      <dsp:nvSpPr>
        <dsp:cNvPr id="0" name=""/>
        <dsp:cNvSpPr/>
      </dsp:nvSpPr>
      <dsp:spPr>
        <a:xfrm>
          <a:off x="1721379" y="4054570"/>
          <a:ext cx="1360078" cy="136007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chemeClr val="bg1"/>
              </a:solidFill>
            </a:rPr>
            <a:t>Наставник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solidFill>
                <a:schemeClr val="bg1"/>
              </a:solidFill>
            </a:rPr>
            <a:t>прояснение запроса, разработка программы ППН</a:t>
          </a:r>
        </a:p>
      </dsp:txBody>
      <dsp:txXfrm>
        <a:off x="1787773" y="4120964"/>
        <a:ext cx="1227290" cy="1227290"/>
      </dsp:txXfrm>
    </dsp:sp>
    <dsp:sp modelId="{DEAF8984-C46E-45D1-8435-0530762BD641}">
      <dsp:nvSpPr>
        <dsp:cNvPr id="0" name=""/>
        <dsp:cNvSpPr/>
      </dsp:nvSpPr>
      <dsp:spPr>
        <a:xfrm rot="12600000">
          <a:off x="3031524" y="2610924"/>
          <a:ext cx="74541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45414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376294-C827-4B4F-9597-C77FF9D6492D}">
      <dsp:nvSpPr>
        <dsp:cNvPr id="0" name=""/>
        <dsp:cNvSpPr/>
      </dsp:nvSpPr>
      <dsp:spPr>
        <a:xfrm>
          <a:off x="1721379" y="1351911"/>
          <a:ext cx="1360078" cy="136007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>
              <a:solidFill>
                <a:schemeClr val="bg1"/>
              </a:solidFill>
              <a:cs typeface="FrankRuehl" panose="020E0503060101010101" pitchFamily="34" charset="-79"/>
            </a:rPr>
            <a:t>Наставляемый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>
              <a:solidFill>
                <a:schemeClr val="bg1"/>
              </a:solidFill>
              <a:cs typeface="FrankRuehl" panose="020E0503060101010101" pitchFamily="34" charset="-79"/>
            </a:rPr>
            <a:t>запрос, участие в разработке программы наставничества</a:t>
          </a:r>
        </a:p>
      </dsp:txBody>
      <dsp:txXfrm>
        <a:off x="1787773" y="1418305"/>
        <a:ext cx="1227290" cy="122729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3CA620-9612-44E6-A9AB-FBEAC047E4A5}">
      <dsp:nvSpPr>
        <dsp:cNvPr id="0" name=""/>
        <dsp:cNvSpPr/>
      </dsp:nvSpPr>
      <dsp:spPr>
        <a:xfrm>
          <a:off x="0" y="592269"/>
          <a:ext cx="3650498" cy="219029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>
              <a:solidFill>
                <a:schemeClr val="bg1"/>
              </a:solidFill>
              <a:latin typeface="Franklin Gothic Book" panose="020B0503020102020204" pitchFamily="34" charset="0"/>
            </a:rPr>
            <a:t>Не менее одного раза в год </a:t>
          </a:r>
          <a:r>
            <a:rPr lang="ru-RU" sz="1900" b="1" kern="1200" dirty="0">
              <a:solidFill>
                <a:schemeClr val="bg1"/>
              </a:solidFill>
              <a:latin typeface="Franklin Gothic Book" panose="020B0503020102020204" pitchFamily="34" charset="0"/>
            </a:rPr>
            <a:t>актуализирует информацию  о наличии</a:t>
          </a:r>
          <a:r>
            <a:rPr lang="ru-RU" sz="1900" kern="1200" dirty="0">
              <a:solidFill>
                <a:schemeClr val="bg1"/>
              </a:solidFill>
              <a:latin typeface="Franklin Gothic Book" panose="020B0503020102020204" pitchFamily="34" charset="0"/>
            </a:rPr>
            <a:t> в ОО педагогов, которых необходимо включить в наставническую деятельность в качестве </a:t>
          </a:r>
          <a:r>
            <a:rPr lang="ru-RU" sz="1900" b="1" kern="1200" dirty="0">
              <a:solidFill>
                <a:schemeClr val="bg1"/>
              </a:solidFill>
              <a:latin typeface="Franklin Gothic Book" panose="020B0503020102020204" pitchFamily="34" charset="0"/>
            </a:rPr>
            <a:t>наставляемых</a:t>
          </a:r>
          <a:endParaRPr lang="ru-RU" sz="1900" b="1" kern="1200" dirty="0">
            <a:solidFill>
              <a:schemeClr val="bg1"/>
            </a:solidFill>
          </a:endParaRPr>
        </a:p>
      </dsp:txBody>
      <dsp:txXfrm>
        <a:off x="0" y="592269"/>
        <a:ext cx="3650498" cy="2190298"/>
      </dsp:txXfrm>
    </dsp:sp>
    <dsp:sp modelId="{C2D44AD7-2E54-4938-9753-57ACBBE866CD}">
      <dsp:nvSpPr>
        <dsp:cNvPr id="0" name=""/>
        <dsp:cNvSpPr/>
      </dsp:nvSpPr>
      <dsp:spPr>
        <a:xfrm>
          <a:off x="4015547" y="592269"/>
          <a:ext cx="3650498" cy="219029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chemeClr val="bg1"/>
              </a:solidFill>
              <a:latin typeface="Franklin Gothic Book" panose="020B0503020102020204" pitchFamily="34" charset="0"/>
            </a:rPr>
            <a:t>Организовывает </a:t>
          </a:r>
          <a:r>
            <a:rPr lang="ru-RU" sz="2000" b="1" kern="1200" dirty="0">
              <a:solidFill>
                <a:schemeClr val="bg1"/>
              </a:solidFill>
              <a:latin typeface="Franklin Gothic Book" panose="020B0503020102020204" pitchFamily="34" charset="0"/>
            </a:rPr>
            <a:t>разработку персонализированных программ наставничества</a:t>
          </a:r>
          <a:endParaRPr lang="ru-RU" sz="2000" b="1" kern="1200" dirty="0">
            <a:solidFill>
              <a:schemeClr val="bg1"/>
            </a:solidFill>
          </a:endParaRPr>
        </a:p>
      </dsp:txBody>
      <dsp:txXfrm>
        <a:off x="4015547" y="592269"/>
        <a:ext cx="3650498" cy="2190298"/>
      </dsp:txXfrm>
    </dsp:sp>
    <dsp:sp modelId="{2550900B-E50B-4A15-94DF-46EDBA754C1C}">
      <dsp:nvSpPr>
        <dsp:cNvPr id="0" name=""/>
        <dsp:cNvSpPr/>
      </dsp:nvSpPr>
      <dsp:spPr>
        <a:xfrm>
          <a:off x="8031095" y="592269"/>
          <a:ext cx="3650498" cy="219029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chemeClr val="bg1"/>
              </a:solidFill>
              <a:latin typeface="Franklin Gothic Book" panose="020B0503020102020204" pitchFamily="34" charset="0"/>
            </a:rPr>
            <a:t>Осуществляет </a:t>
          </a:r>
          <a:r>
            <a:rPr lang="ru-RU" sz="2000" b="1" kern="1200" dirty="0">
              <a:solidFill>
                <a:schemeClr val="bg1"/>
              </a:solidFill>
              <a:latin typeface="Franklin Gothic Book" panose="020B0503020102020204" pitchFamily="34" charset="0"/>
            </a:rPr>
            <a:t>мониторинг эффективности и результативности системы (целевой модели) наставничества</a:t>
          </a:r>
          <a:r>
            <a:rPr lang="ru-RU" sz="2000" kern="1200" dirty="0">
              <a:solidFill>
                <a:schemeClr val="bg1"/>
              </a:solidFill>
              <a:latin typeface="Franklin Gothic Book" panose="020B0503020102020204" pitchFamily="34" charset="0"/>
            </a:rPr>
            <a:t>, формирует итоговый аналитический отчет</a:t>
          </a:r>
          <a:endParaRPr lang="ru-RU" sz="2000" kern="1200" dirty="0">
            <a:solidFill>
              <a:schemeClr val="bg1"/>
            </a:solidFill>
          </a:endParaRPr>
        </a:p>
      </dsp:txBody>
      <dsp:txXfrm>
        <a:off x="8031095" y="592269"/>
        <a:ext cx="3650498" cy="2190298"/>
      </dsp:txXfrm>
    </dsp:sp>
    <dsp:sp modelId="{C8D43A1A-9CF6-495A-A243-0F0DF053A579}">
      <dsp:nvSpPr>
        <dsp:cNvPr id="0" name=""/>
        <dsp:cNvSpPr/>
      </dsp:nvSpPr>
      <dsp:spPr>
        <a:xfrm>
          <a:off x="0" y="3147618"/>
          <a:ext cx="3650498" cy="219029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>
              <a:solidFill>
                <a:schemeClr val="bg1"/>
              </a:solidFill>
              <a:latin typeface="Franklin Gothic Book" panose="020B0503020102020204" pitchFamily="34" charset="0"/>
            </a:rPr>
            <a:t>Осуществляет </a:t>
          </a:r>
          <a:r>
            <a:rPr lang="ru-RU" sz="1900" b="1" kern="1200" dirty="0">
              <a:solidFill>
                <a:schemeClr val="bg1"/>
              </a:solidFill>
              <a:latin typeface="Franklin Gothic Book" panose="020B0503020102020204" pitchFamily="34" charset="0"/>
            </a:rPr>
            <a:t>координацию деятельности по наставничеству </a:t>
          </a:r>
          <a:r>
            <a:rPr lang="ru-RU" sz="1900" kern="1200" dirty="0">
              <a:solidFill>
                <a:schemeClr val="bg1"/>
              </a:solidFill>
              <a:latin typeface="Franklin Gothic Book" panose="020B0503020102020204" pitchFamily="34" charset="0"/>
            </a:rPr>
            <a:t>с ответственными и неформальными представителями региональной системы наставничества, с сетевыми педагогическими сообществами</a:t>
          </a:r>
          <a:endParaRPr lang="ru-RU" sz="1900" kern="1200" dirty="0">
            <a:solidFill>
              <a:schemeClr val="bg1"/>
            </a:solidFill>
          </a:endParaRPr>
        </a:p>
      </dsp:txBody>
      <dsp:txXfrm>
        <a:off x="0" y="3147618"/>
        <a:ext cx="3650498" cy="2190298"/>
      </dsp:txXfrm>
    </dsp:sp>
    <dsp:sp modelId="{FE816B28-C073-4341-95E2-34E5FDEF0301}">
      <dsp:nvSpPr>
        <dsp:cNvPr id="0" name=""/>
        <dsp:cNvSpPr/>
      </dsp:nvSpPr>
      <dsp:spPr>
        <a:xfrm>
          <a:off x="4015547" y="3147618"/>
          <a:ext cx="3650498" cy="219029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>
              <a:solidFill>
                <a:schemeClr val="bg1"/>
              </a:solidFill>
              <a:latin typeface="Franklin Gothic Book" panose="020B0503020102020204" pitchFamily="34" charset="0"/>
            </a:rPr>
            <a:t>Принимает (совместно с системным администратором) участие </a:t>
          </a:r>
          <a:r>
            <a:rPr lang="ru-RU" sz="1900" b="1" kern="1200" dirty="0">
              <a:solidFill>
                <a:schemeClr val="bg1"/>
              </a:solidFill>
              <a:latin typeface="Franklin Gothic Book" panose="020B0503020102020204" pitchFamily="34" charset="0"/>
            </a:rPr>
            <a:t>в наполнении рубрики (странички) «Наставничество» </a:t>
          </a:r>
          <a:r>
            <a:rPr lang="ru-RU" sz="1900" kern="1200" dirty="0">
              <a:solidFill>
                <a:schemeClr val="bg1"/>
              </a:solidFill>
              <a:latin typeface="Franklin Gothic Book" panose="020B0503020102020204" pitchFamily="34" charset="0"/>
            </a:rPr>
            <a:t>на официальном сайте ОО различной информацией (событийная, новостная, методическая, правовая и пр.)</a:t>
          </a:r>
          <a:endParaRPr lang="ru-RU" sz="1900" kern="1200" dirty="0">
            <a:solidFill>
              <a:schemeClr val="bg1"/>
            </a:solidFill>
          </a:endParaRPr>
        </a:p>
      </dsp:txBody>
      <dsp:txXfrm>
        <a:off x="4015547" y="3147618"/>
        <a:ext cx="3650498" cy="2190298"/>
      </dsp:txXfrm>
    </dsp:sp>
    <dsp:sp modelId="{1818AED2-AB40-4059-A249-47837B0B071B}">
      <dsp:nvSpPr>
        <dsp:cNvPr id="0" name=""/>
        <dsp:cNvSpPr/>
      </dsp:nvSpPr>
      <dsp:spPr>
        <a:xfrm>
          <a:off x="8031095" y="3147618"/>
          <a:ext cx="3650498" cy="219029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>
              <a:solidFill>
                <a:schemeClr val="bg1"/>
              </a:solidFill>
              <a:latin typeface="Franklin Gothic Book" panose="020B0503020102020204" pitchFamily="34" charset="0"/>
            </a:rPr>
            <a:t>Инициирует </a:t>
          </a:r>
          <a:r>
            <a:rPr lang="ru-RU" sz="1900" b="1" kern="1200" dirty="0">
              <a:solidFill>
                <a:schemeClr val="bg1"/>
              </a:solidFill>
              <a:latin typeface="Franklin Gothic Book" panose="020B0503020102020204" pitchFamily="34" charset="0"/>
            </a:rPr>
            <a:t>публичные мероприятия по популяризации системы наставничества </a:t>
          </a:r>
          <a:r>
            <a:rPr lang="ru-RU" sz="1900" kern="1200" dirty="0">
              <a:solidFill>
                <a:schemeClr val="bg1"/>
              </a:solidFill>
              <a:latin typeface="Franklin Gothic Book" panose="020B0503020102020204" pitchFamily="34" charset="0"/>
            </a:rPr>
            <a:t>педагогических работников и др.</a:t>
          </a:r>
          <a:endParaRPr lang="ru-RU" sz="1900" kern="1200" dirty="0">
            <a:solidFill>
              <a:schemeClr val="bg1"/>
            </a:solidFill>
          </a:endParaRPr>
        </a:p>
      </dsp:txBody>
      <dsp:txXfrm>
        <a:off x="8031095" y="3147618"/>
        <a:ext cx="3650498" cy="219029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D641C2-314B-4117-8D98-67113E866C45}">
      <dsp:nvSpPr>
        <dsp:cNvPr id="0" name=""/>
        <dsp:cNvSpPr/>
      </dsp:nvSpPr>
      <dsp:spPr>
        <a:xfrm>
          <a:off x="7024" y="2214431"/>
          <a:ext cx="2143536" cy="209143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8818" tIns="13970" rIns="108818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/>
            <a:t>Виртуальное (дистанционное) наставничество </a:t>
          </a:r>
        </a:p>
      </dsp:txBody>
      <dsp:txXfrm>
        <a:off x="320938" y="2520714"/>
        <a:ext cx="1515708" cy="1478868"/>
      </dsp:txXfrm>
    </dsp:sp>
    <dsp:sp modelId="{F5974094-9DD7-4AA2-818C-5FDE0D4307D6}">
      <dsp:nvSpPr>
        <dsp:cNvPr id="0" name=""/>
        <dsp:cNvSpPr/>
      </dsp:nvSpPr>
      <dsp:spPr>
        <a:xfrm>
          <a:off x="1755100" y="2271496"/>
          <a:ext cx="1977304" cy="197730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8818" tIns="13970" rIns="108818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/>
            <a:t>Наставничество в группе </a:t>
          </a:r>
        </a:p>
      </dsp:txBody>
      <dsp:txXfrm>
        <a:off x="2044669" y="2561065"/>
        <a:ext cx="1398166" cy="1398166"/>
      </dsp:txXfrm>
    </dsp:sp>
    <dsp:sp modelId="{52800168-38F5-435F-A811-5AEF6E34BA98}">
      <dsp:nvSpPr>
        <dsp:cNvPr id="0" name=""/>
        <dsp:cNvSpPr/>
      </dsp:nvSpPr>
      <dsp:spPr>
        <a:xfrm>
          <a:off x="3336943" y="2271496"/>
          <a:ext cx="1977304" cy="197730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8818" tIns="12700" rIns="108818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/>
            <a:t>Краткосрочное или целеполагающее наставничество </a:t>
          </a:r>
        </a:p>
      </dsp:txBody>
      <dsp:txXfrm>
        <a:off x="3626512" y="2561065"/>
        <a:ext cx="1398166" cy="1398166"/>
      </dsp:txXfrm>
    </dsp:sp>
    <dsp:sp modelId="{53810BF9-C03E-4211-8D2B-6BCD35B31553}">
      <dsp:nvSpPr>
        <dsp:cNvPr id="0" name=""/>
        <dsp:cNvSpPr/>
      </dsp:nvSpPr>
      <dsp:spPr>
        <a:xfrm>
          <a:off x="4918786" y="2271496"/>
          <a:ext cx="1977304" cy="197730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8818" tIns="13970" rIns="108818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/>
            <a:t>Реверсивное наставничество</a:t>
          </a:r>
        </a:p>
      </dsp:txBody>
      <dsp:txXfrm>
        <a:off x="5208355" y="2561065"/>
        <a:ext cx="1398166" cy="1398166"/>
      </dsp:txXfrm>
    </dsp:sp>
    <dsp:sp modelId="{47792D3A-131B-4A84-BA2A-F2E909B35E8F}">
      <dsp:nvSpPr>
        <dsp:cNvPr id="0" name=""/>
        <dsp:cNvSpPr/>
      </dsp:nvSpPr>
      <dsp:spPr>
        <a:xfrm>
          <a:off x="6500629" y="2271496"/>
          <a:ext cx="1977304" cy="197730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8818" tIns="13970" rIns="108818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/>
            <a:t>Ситуационное наставничество</a:t>
          </a:r>
        </a:p>
      </dsp:txBody>
      <dsp:txXfrm>
        <a:off x="6790198" y="2561065"/>
        <a:ext cx="1398166" cy="1398166"/>
      </dsp:txXfrm>
    </dsp:sp>
    <dsp:sp modelId="{A34F24CB-8166-4E58-A55C-5A81A8F471CE}">
      <dsp:nvSpPr>
        <dsp:cNvPr id="0" name=""/>
        <dsp:cNvSpPr/>
      </dsp:nvSpPr>
      <dsp:spPr>
        <a:xfrm>
          <a:off x="8082473" y="2222865"/>
          <a:ext cx="2134835" cy="207456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8818" tIns="13970" rIns="108818" bIns="1397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50" kern="1200" dirty="0"/>
            <a:t>Скоростное консультационное наставничество</a:t>
          </a:r>
        </a:p>
      </dsp:txBody>
      <dsp:txXfrm>
        <a:off x="8395112" y="2526678"/>
        <a:ext cx="1509557" cy="1466941"/>
      </dsp:txXfrm>
    </dsp:sp>
    <dsp:sp modelId="{A2A34DB4-2307-4FED-97E3-22812FE3D27C}">
      <dsp:nvSpPr>
        <dsp:cNvPr id="0" name=""/>
        <dsp:cNvSpPr/>
      </dsp:nvSpPr>
      <dsp:spPr>
        <a:xfrm>
          <a:off x="9821848" y="2271496"/>
          <a:ext cx="1977304" cy="197730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8818" tIns="13970" rIns="108818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/>
            <a:t>Традиционное наставничество («один на один»)</a:t>
          </a:r>
        </a:p>
      </dsp:txBody>
      <dsp:txXfrm>
        <a:off x="10111417" y="2561065"/>
        <a:ext cx="1398166" cy="139816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BCE500-C8E9-49BF-A93A-E468028300B0}">
      <dsp:nvSpPr>
        <dsp:cNvPr id="0" name=""/>
        <dsp:cNvSpPr/>
      </dsp:nvSpPr>
      <dsp:spPr>
        <a:xfrm>
          <a:off x="0" y="2439764"/>
          <a:ext cx="10956447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243941-DCF0-4095-BF99-AB40466AE6EF}">
      <dsp:nvSpPr>
        <dsp:cNvPr id="0" name=""/>
        <dsp:cNvSpPr/>
      </dsp:nvSpPr>
      <dsp:spPr>
        <a:xfrm>
          <a:off x="547822" y="2203604"/>
          <a:ext cx="7669513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9889" tIns="0" rIns="289889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altLang="ru-RU" sz="1800" kern="1200" dirty="0">
              <a:solidFill>
                <a:schemeClr val="bg1"/>
              </a:solidFill>
            </a:rPr>
            <a:t>результативность реализации ППН и риски</a:t>
          </a:r>
          <a:endParaRPr lang="ru-RU" sz="1800" kern="1200" dirty="0">
            <a:solidFill>
              <a:schemeClr val="bg1"/>
            </a:solidFill>
          </a:endParaRPr>
        </a:p>
      </dsp:txBody>
      <dsp:txXfrm>
        <a:off x="570879" y="2226661"/>
        <a:ext cx="7623399" cy="426206"/>
      </dsp:txXfrm>
    </dsp:sp>
    <dsp:sp modelId="{33464613-6157-4578-8142-D1F9EE033A0F}">
      <dsp:nvSpPr>
        <dsp:cNvPr id="0" name=""/>
        <dsp:cNvSpPr/>
      </dsp:nvSpPr>
      <dsp:spPr>
        <a:xfrm>
          <a:off x="0" y="3165524"/>
          <a:ext cx="10956447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8F79D9-F6CA-48F5-A322-E7FC74D35A9F}">
      <dsp:nvSpPr>
        <dsp:cNvPr id="0" name=""/>
        <dsp:cNvSpPr/>
      </dsp:nvSpPr>
      <dsp:spPr>
        <a:xfrm>
          <a:off x="547822" y="2929364"/>
          <a:ext cx="7669513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9889" tIns="0" rIns="289889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altLang="ru-RU" sz="1400" kern="1200" dirty="0">
              <a:solidFill>
                <a:schemeClr val="bg1"/>
              </a:solidFill>
            </a:rPr>
            <a:t>эффективность реализации образовательных и культурных проектов совместно с наставляемым</a:t>
          </a:r>
          <a:endParaRPr lang="ru-RU" sz="1400" kern="1200" dirty="0">
            <a:solidFill>
              <a:schemeClr val="bg1"/>
            </a:solidFill>
          </a:endParaRPr>
        </a:p>
      </dsp:txBody>
      <dsp:txXfrm>
        <a:off x="570879" y="2952421"/>
        <a:ext cx="7623399" cy="426206"/>
      </dsp:txXfrm>
    </dsp:sp>
    <dsp:sp modelId="{75488B64-DBD9-4EC7-805F-E652E1E3B729}">
      <dsp:nvSpPr>
        <dsp:cNvPr id="0" name=""/>
        <dsp:cNvSpPr/>
      </dsp:nvSpPr>
      <dsp:spPr>
        <a:xfrm>
          <a:off x="0" y="3891284"/>
          <a:ext cx="10956447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C7D978-9BC0-4059-9239-340963213775}">
      <dsp:nvSpPr>
        <dsp:cNvPr id="0" name=""/>
        <dsp:cNvSpPr/>
      </dsp:nvSpPr>
      <dsp:spPr>
        <a:xfrm>
          <a:off x="547822" y="3655124"/>
          <a:ext cx="7669513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9889" tIns="0" rIns="289889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altLang="ru-RU" sz="1600" kern="1200" dirty="0">
              <a:solidFill>
                <a:schemeClr val="bg1"/>
              </a:solidFill>
            </a:rPr>
            <a:t>процент обучающихся наставляемого, успешно прошедших ВПР/ОГЭ/ЕГЭ</a:t>
          </a:r>
          <a:endParaRPr lang="ru-RU" sz="1600" kern="1200" dirty="0">
            <a:solidFill>
              <a:schemeClr val="bg1"/>
            </a:solidFill>
          </a:endParaRPr>
        </a:p>
      </dsp:txBody>
      <dsp:txXfrm>
        <a:off x="570879" y="3678181"/>
        <a:ext cx="7623399" cy="426206"/>
      </dsp:txXfrm>
    </dsp:sp>
    <dsp:sp modelId="{F3301988-A47D-4F08-847D-389681E3F443}">
      <dsp:nvSpPr>
        <dsp:cNvPr id="0" name=""/>
        <dsp:cNvSpPr/>
      </dsp:nvSpPr>
      <dsp:spPr>
        <a:xfrm>
          <a:off x="0" y="4617044"/>
          <a:ext cx="10956447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9E0A65-EDA1-44D3-B337-68C31EE2C6F2}">
      <dsp:nvSpPr>
        <dsp:cNvPr id="0" name=""/>
        <dsp:cNvSpPr/>
      </dsp:nvSpPr>
      <dsp:spPr>
        <a:xfrm>
          <a:off x="547822" y="4380884"/>
          <a:ext cx="7669513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9889" tIns="0" rIns="289889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altLang="ru-RU" sz="1600" kern="1200" dirty="0">
              <a:solidFill>
                <a:schemeClr val="bg1"/>
              </a:solidFill>
            </a:rPr>
            <a:t>динамика успеваемости обучающихся</a:t>
          </a:r>
          <a:endParaRPr lang="ru-RU" sz="1600" kern="1200" dirty="0">
            <a:solidFill>
              <a:schemeClr val="bg1"/>
            </a:solidFill>
          </a:endParaRPr>
        </a:p>
      </dsp:txBody>
      <dsp:txXfrm>
        <a:off x="570879" y="4403941"/>
        <a:ext cx="7623399" cy="426206"/>
      </dsp:txXfrm>
    </dsp:sp>
    <dsp:sp modelId="{68F47F2E-7EF0-4E0A-AC88-C2C2B94C8C4A}">
      <dsp:nvSpPr>
        <dsp:cNvPr id="0" name=""/>
        <dsp:cNvSpPr/>
      </dsp:nvSpPr>
      <dsp:spPr>
        <a:xfrm>
          <a:off x="0" y="5342805"/>
          <a:ext cx="10956447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E5A5AC-3A94-478A-8FAE-7032913C71D4}">
      <dsp:nvSpPr>
        <dsp:cNvPr id="0" name=""/>
        <dsp:cNvSpPr/>
      </dsp:nvSpPr>
      <dsp:spPr>
        <a:xfrm>
          <a:off x="547822" y="5106645"/>
          <a:ext cx="7669513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9889" tIns="0" rIns="289889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altLang="ru-RU" sz="1600" kern="1200" dirty="0">
              <a:solidFill>
                <a:schemeClr val="bg1"/>
              </a:solidFill>
            </a:rPr>
            <a:t>динамика участия обучающихся в олимпиадах</a:t>
          </a:r>
          <a:endParaRPr lang="ru-RU" sz="1600" kern="1200" dirty="0">
            <a:solidFill>
              <a:schemeClr val="bg1"/>
            </a:solidFill>
          </a:endParaRPr>
        </a:p>
      </dsp:txBody>
      <dsp:txXfrm>
        <a:off x="570879" y="5129702"/>
        <a:ext cx="7623399" cy="426206"/>
      </dsp:txXfrm>
    </dsp:sp>
    <dsp:sp modelId="{679B966F-5FFA-4FCD-BD71-CE77572B6B7E}">
      <dsp:nvSpPr>
        <dsp:cNvPr id="0" name=""/>
        <dsp:cNvSpPr/>
      </dsp:nvSpPr>
      <dsp:spPr>
        <a:xfrm>
          <a:off x="0" y="6068565"/>
          <a:ext cx="10956447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4C297E-64CC-4A76-8A2C-CD4F0EE58F39}">
      <dsp:nvSpPr>
        <dsp:cNvPr id="0" name=""/>
        <dsp:cNvSpPr/>
      </dsp:nvSpPr>
      <dsp:spPr>
        <a:xfrm>
          <a:off x="547822" y="5832405"/>
          <a:ext cx="7669513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9889" tIns="0" rIns="289889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altLang="ru-RU" sz="1600" kern="1200">
              <a:solidFill>
                <a:schemeClr val="bg1"/>
              </a:solidFill>
            </a:rPr>
            <a:t>социально-профессиональную активность наставляемого и др.</a:t>
          </a:r>
          <a:endParaRPr lang="ru-RU" sz="1600" kern="1200" dirty="0">
            <a:solidFill>
              <a:schemeClr val="bg1"/>
            </a:solidFill>
          </a:endParaRPr>
        </a:p>
      </dsp:txBody>
      <dsp:txXfrm>
        <a:off x="570879" y="5855462"/>
        <a:ext cx="7623399" cy="42620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BCE500-C8E9-49BF-A93A-E468028300B0}">
      <dsp:nvSpPr>
        <dsp:cNvPr id="0" name=""/>
        <dsp:cNvSpPr/>
      </dsp:nvSpPr>
      <dsp:spPr>
        <a:xfrm>
          <a:off x="0" y="321479"/>
          <a:ext cx="11246286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243941-DCF0-4095-BF99-AB40466AE6EF}">
      <dsp:nvSpPr>
        <dsp:cNvPr id="0" name=""/>
        <dsp:cNvSpPr/>
      </dsp:nvSpPr>
      <dsp:spPr>
        <a:xfrm>
          <a:off x="550882" y="14247"/>
          <a:ext cx="7872400" cy="590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7558" tIns="0" rIns="297558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улучшение образовательных результатов и у наставляемого, и у наставника</a:t>
          </a:r>
        </a:p>
      </dsp:txBody>
      <dsp:txXfrm>
        <a:off x="579703" y="43068"/>
        <a:ext cx="7814758" cy="532758"/>
      </dsp:txXfrm>
    </dsp:sp>
    <dsp:sp modelId="{33464613-6157-4578-8142-D1F9EE033A0F}">
      <dsp:nvSpPr>
        <dsp:cNvPr id="0" name=""/>
        <dsp:cNvSpPr/>
      </dsp:nvSpPr>
      <dsp:spPr>
        <a:xfrm>
          <a:off x="0" y="1228679"/>
          <a:ext cx="11246286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8F79D9-F6CA-48F5-A322-E7FC74D35A9F}">
      <dsp:nvSpPr>
        <dsp:cNvPr id="0" name=""/>
        <dsp:cNvSpPr/>
      </dsp:nvSpPr>
      <dsp:spPr>
        <a:xfrm>
          <a:off x="562314" y="933479"/>
          <a:ext cx="7872400" cy="590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7558" tIns="0" rIns="297558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повышение уровня мотивированности и осознанности наставляемых</a:t>
          </a:r>
        </a:p>
      </dsp:txBody>
      <dsp:txXfrm>
        <a:off x="591135" y="962300"/>
        <a:ext cx="7814758" cy="532758"/>
      </dsp:txXfrm>
    </dsp:sp>
    <dsp:sp modelId="{75488B64-DBD9-4EC7-805F-E652E1E3B729}">
      <dsp:nvSpPr>
        <dsp:cNvPr id="0" name=""/>
        <dsp:cNvSpPr/>
      </dsp:nvSpPr>
      <dsp:spPr>
        <a:xfrm>
          <a:off x="0" y="2135880"/>
          <a:ext cx="11246286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C7D978-9BC0-4059-9239-340963213775}">
      <dsp:nvSpPr>
        <dsp:cNvPr id="0" name=""/>
        <dsp:cNvSpPr/>
      </dsp:nvSpPr>
      <dsp:spPr>
        <a:xfrm>
          <a:off x="562314" y="1840680"/>
          <a:ext cx="7872400" cy="590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7558" tIns="0" rIns="297558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степень включенности наставляемого в инновационную деятельность</a:t>
          </a:r>
        </a:p>
      </dsp:txBody>
      <dsp:txXfrm>
        <a:off x="591135" y="1869501"/>
        <a:ext cx="7814758" cy="532758"/>
      </dsp:txXfrm>
    </dsp:sp>
    <dsp:sp modelId="{F3301988-A47D-4F08-847D-389681E3F443}">
      <dsp:nvSpPr>
        <dsp:cNvPr id="0" name=""/>
        <dsp:cNvSpPr/>
      </dsp:nvSpPr>
      <dsp:spPr>
        <a:xfrm>
          <a:off x="0" y="3043080"/>
          <a:ext cx="11246286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9E0A65-EDA1-44D3-B337-68C31EE2C6F2}">
      <dsp:nvSpPr>
        <dsp:cNvPr id="0" name=""/>
        <dsp:cNvSpPr/>
      </dsp:nvSpPr>
      <dsp:spPr>
        <a:xfrm>
          <a:off x="562314" y="2747880"/>
          <a:ext cx="7872400" cy="590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7558" tIns="0" rIns="297558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качество и темпы адаптации на новом месте работы</a:t>
          </a:r>
        </a:p>
      </dsp:txBody>
      <dsp:txXfrm>
        <a:off x="591135" y="2776701"/>
        <a:ext cx="7814758" cy="532758"/>
      </dsp:txXfrm>
    </dsp:sp>
    <dsp:sp modelId="{68F47F2E-7EF0-4E0A-AC88-C2C2B94C8C4A}">
      <dsp:nvSpPr>
        <dsp:cNvPr id="0" name=""/>
        <dsp:cNvSpPr/>
      </dsp:nvSpPr>
      <dsp:spPr>
        <a:xfrm>
          <a:off x="0" y="3950280"/>
          <a:ext cx="11246286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E5A5AC-3A94-478A-8FAE-7032913C71D4}">
      <dsp:nvSpPr>
        <dsp:cNvPr id="0" name=""/>
        <dsp:cNvSpPr/>
      </dsp:nvSpPr>
      <dsp:spPr>
        <a:xfrm>
          <a:off x="562314" y="3655080"/>
          <a:ext cx="7872400" cy="590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7558" tIns="0" rIns="297558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увеличение числа педагогов, планирующих стать наставниками и наставляемыми </a:t>
          </a:r>
        </a:p>
      </dsp:txBody>
      <dsp:txXfrm>
        <a:off x="591135" y="3683901"/>
        <a:ext cx="7814758" cy="53275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BCE500-C8E9-49BF-A93A-E468028300B0}">
      <dsp:nvSpPr>
        <dsp:cNvPr id="0" name=""/>
        <dsp:cNvSpPr/>
      </dsp:nvSpPr>
      <dsp:spPr>
        <a:xfrm>
          <a:off x="0" y="321479"/>
          <a:ext cx="11246286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243941-DCF0-4095-BF99-AB40466AE6EF}">
      <dsp:nvSpPr>
        <dsp:cNvPr id="0" name=""/>
        <dsp:cNvSpPr/>
      </dsp:nvSpPr>
      <dsp:spPr>
        <a:xfrm>
          <a:off x="550882" y="14247"/>
          <a:ext cx="7872400" cy="590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7558" tIns="0" rIns="297558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организация внедрения (применения) и управление</a:t>
          </a:r>
        </a:p>
      </dsp:txBody>
      <dsp:txXfrm>
        <a:off x="579703" y="43068"/>
        <a:ext cx="7814758" cy="532758"/>
      </dsp:txXfrm>
    </dsp:sp>
    <dsp:sp modelId="{33464613-6157-4578-8142-D1F9EE033A0F}">
      <dsp:nvSpPr>
        <dsp:cNvPr id="0" name=""/>
        <dsp:cNvSpPr/>
      </dsp:nvSpPr>
      <dsp:spPr>
        <a:xfrm>
          <a:off x="0" y="1228679"/>
          <a:ext cx="11246286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8F79D9-F6CA-48F5-A322-E7FC74D35A9F}">
      <dsp:nvSpPr>
        <dsp:cNvPr id="0" name=""/>
        <dsp:cNvSpPr/>
      </dsp:nvSpPr>
      <dsp:spPr>
        <a:xfrm>
          <a:off x="562314" y="933479"/>
          <a:ext cx="7872400" cy="590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7558" tIns="0" rIns="297558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нормативное правовое и информационно-методическое обеспечение</a:t>
          </a:r>
        </a:p>
      </dsp:txBody>
      <dsp:txXfrm>
        <a:off x="591135" y="962300"/>
        <a:ext cx="7814758" cy="532758"/>
      </dsp:txXfrm>
    </dsp:sp>
    <dsp:sp modelId="{75488B64-DBD9-4EC7-805F-E652E1E3B729}">
      <dsp:nvSpPr>
        <dsp:cNvPr id="0" name=""/>
        <dsp:cNvSpPr/>
      </dsp:nvSpPr>
      <dsp:spPr>
        <a:xfrm>
          <a:off x="0" y="2135880"/>
          <a:ext cx="11246286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C7D978-9BC0-4059-9239-340963213775}">
      <dsp:nvSpPr>
        <dsp:cNvPr id="0" name=""/>
        <dsp:cNvSpPr/>
      </dsp:nvSpPr>
      <dsp:spPr>
        <a:xfrm>
          <a:off x="562314" y="1840680"/>
          <a:ext cx="7872400" cy="590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7558" tIns="0" rIns="297558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кадровые педагогические ресурсы</a:t>
          </a:r>
        </a:p>
      </dsp:txBody>
      <dsp:txXfrm>
        <a:off x="591135" y="1869501"/>
        <a:ext cx="7814758" cy="532758"/>
      </dsp:txXfrm>
    </dsp:sp>
    <dsp:sp modelId="{F3301988-A47D-4F08-847D-389681E3F443}">
      <dsp:nvSpPr>
        <dsp:cNvPr id="0" name=""/>
        <dsp:cNvSpPr/>
      </dsp:nvSpPr>
      <dsp:spPr>
        <a:xfrm>
          <a:off x="0" y="3043080"/>
          <a:ext cx="11246286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9E0A65-EDA1-44D3-B337-68C31EE2C6F2}">
      <dsp:nvSpPr>
        <dsp:cNvPr id="0" name=""/>
        <dsp:cNvSpPr/>
      </dsp:nvSpPr>
      <dsp:spPr>
        <a:xfrm>
          <a:off x="562314" y="2747880"/>
          <a:ext cx="7872400" cy="590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7558" tIns="0" rIns="297558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успешное взаимодействие внутреннего и внешнего контуров</a:t>
          </a:r>
        </a:p>
      </dsp:txBody>
      <dsp:txXfrm>
        <a:off x="591135" y="2776701"/>
        <a:ext cx="7814758" cy="532758"/>
      </dsp:txXfrm>
    </dsp:sp>
    <dsp:sp modelId="{68F47F2E-7EF0-4E0A-AC88-C2C2B94C8C4A}">
      <dsp:nvSpPr>
        <dsp:cNvPr id="0" name=""/>
        <dsp:cNvSpPr/>
      </dsp:nvSpPr>
      <dsp:spPr>
        <a:xfrm>
          <a:off x="0" y="3950280"/>
          <a:ext cx="11246286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E5A5AC-3A94-478A-8FAE-7032913C71D4}">
      <dsp:nvSpPr>
        <dsp:cNvPr id="0" name=""/>
        <dsp:cNvSpPr/>
      </dsp:nvSpPr>
      <dsp:spPr>
        <a:xfrm>
          <a:off x="562314" y="3655080"/>
          <a:ext cx="7872400" cy="590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7558" tIns="0" rIns="297558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удовлетворенность педагогических работников, принявших участие </a:t>
          </a:r>
          <a:br>
            <a:rPr lang="ru-RU" sz="1600" kern="1200" dirty="0"/>
          </a:br>
          <a:r>
            <a:rPr lang="ru-RU" sz="1600" kern="1200" dirty="0"/>
            <a:t>в персонализированных программах наставничества и др.</a:t>
          </a:r>
        </a:p>
      </dsp:txBody>
      <dsp:txXfrm>
        <a:off x="591135" y="3683901"/>
        <a:ext cx="7814758" cy="53275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545C4A-0375-41D0-BA76-EF407B794C1B}">
      <dsp:nvSpPr>
        <dsp:cNvPr id="0" name=""/>
        <dsp:cNvSpPr/>
      </dsp:nvSpPr>
      <dsp:spPr>
        <a:xfrm>
          <a:off x="2711849" y="68253"/>
          <a:ext cx="3276163" cy="327616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>
              <a:solidFill>
                <a:schemeClr val="tx2"/>
              </a:solidFill>
            </a:rPr>
            <a:t>Региональная система научно-методического сопровождения педагогических работников и управленческих кадров</a:t>
          </a:r>
        </a:p>
      </dsp:txBody>
      <dsp:txXfrm>
        <a:off x="3148671" y="641582"/>
        <a:ext cx="2402520" cy="1474273"/>
      </dsp:txXfrm>
    </dsp:sp>
    <dsp:sp modelId="{B22784A8-E50B-41FF-9CAD-96604E0586F0}">
      <dsp:nvSpPr>
        <dsp:cNvPr id="0" name=""/>
        <dsp:cNvSpPr/>
      </dsp:nvSpPr>
      <dsp:spPr>
        <a:xfrm>
          <a:off x="3893998" y="2115855"/>
          <a:ext cx="3276163" cy="327616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>
              <a:solidFill>
                <a:schemeClr val="tx2"/>
              </a:solidFill>
            </a:rPr>
            <a:t>Новая квалификационная категория «педагог-наставник»</a:t>
          </a:r>
        </a:p>
      </dsp:txBody>
      <dsp:txXfrm>
        <a:off x="4895958" y="2962198"/>
        <a:ext cx="1965698" cy="1801890"/>
      </dsp:txXfrm>
    </dsp:sp>
    <dsp:sp modelId="{2A0F6305-3A54-4868-A6C8-F9D1831768EE}">
      <dsp:nvSpPr>
        <dsp:cNvPr id="0" name=""/>
        <dsp:cNvSpPr/>
      </dsp:nvSpPr>
      <dsp:spPr>
        <a:xfrm>
          <a:off x="1529700" y="2115855"/>
          <a:ext cx="3276163" cy="327616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>
              <a:solidFill>
                <a:schemeClr val="tx2"/>
              </a:solidFill>
            </a:rPr>
            <a:t>Система наставничества на уровне ОО</a:t>
          </a:r>
        </a:p>
      </dsp:txBody>
      <dsp:txXfrm>
        <a:off x="1838205" y="2962198"/>
        <a:ext cx="1965698" cy="180189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3CA620-9612-44E6-A9AB-FBEAC047E4A5}">
      <dsp:nvSpPr>
        <dsp:cNvPr id="0" name=""/>
        <dsp:cNvSpPr/>
      </dsp:nvSpPr>
      <dsp:spPr>
        <a:xfrm>
          <a:off x="0" y="592269"/>
          <a:ext cx="3650498" cy="219029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bg1"/>
              </a:solidFill>
              <a:latin typeface="+mn-lt"/>
            </a:rPr>
            <a:t>ПОНЯТЬ ПОТЕНЦИАЛ: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chemeClr val="bg1"/>
              </a:solidFill>
              <a:latin typeface="+mn-lt"/>
            </a:rPr>
            <a:t>ЧТО УЖЕ НАРАБОТАНО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0" kern="1200" dirty="0">
              <a:solidFill>
                <a:schemeClr val="bg1"/>
              </a:solidFill>
              <a:latin typeface="+mn-lt"/>
            </a:rPr>
            <a:t>(ПО РЕЗУЛЬТАТАМ МОНИТОРИНГА)</a:t>
          </a:r>
        </a:p>
      </dsp:txBody>
      <dsp:txXfrm>
        <a:off x="0" y="592269"/>
        <a:ext cx="3650498" cy="2190298"/>
      </dsp:txXfrm>
    </dsp:sp>
    <dsp:sp modelId="{C2D44AD7-2E54-4938-9753-57ACBBE866CD}">
      <dsp:nvSpPr>
        <dsp:cNvPr id="0" name=""/>
        <dsp:cNvSpPr/>
      </dsp:nvSpPr>
      <dsp:spPr>
        <a:xfrm>
          <a:off x="4015547" y="592269"/>
          <a:ext cx="3650498" cy="219029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chemeClr val="bg1"/>
              </a:solidFill>
              <a:latin typeface="Franklin Gothic Book" panose="020B0503020102020204" pitchFamily="34" charset="0"/>
            </a:rPr>
            <a:t>НАСТАВНИЧЕСТВО В РАННЕЙ ПРОФОРИЕНТАЦИИ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chemeClr val="bg1"/>
              </a:solidFill>
              <a:latin typeface="Franklin Gothic Book" panose="020B0503020102020204" pitchFamily="34" charset="0"/>
            </a:rPr>
            <a:t>(РАБООДАТЕЛЬ-УЧЕНИК, СТУДЕНТ-УЧЕНИК)</a:t>
          </a:r>
          <a:endParaRPr lang="ru-RU" sz="2000" b="1" kern="1200" dirty="0">
            <a:solidFill>
              <a:schemeClr val="bg1"/>
            </a:solidFill>
          </a:endParaRPr>
        </a:p>
      </dsp:txBody>
      <dsp:txXfrm>
        <a:off x="4015547" y="592269"/>
        <a:ext cx="3650498" cy="2190298"/>
      </dsp:txXfrm>
    </dsp:sp>
    <dsp:sp modelId="{2550900B-E50B-4A15-94DF-46EDBA754C1C}">
      <dsp:nvSpPr>
        <dsp:cNvPr id="0" name=""/>
        <dsp:cNvSpPr/>
      </dsp:nvSpPr>
      <dsp:spPr>
        <a:xfrm>
          <a:off x="8031095" y="592269"/>
          <a:ext cx="3650498" cy="219029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chemeClr val="bg1"/>
              </a:solidFill>
              <a:latin typeface="Franklin Gothic Book" panose="020B0503020102020204" pitchFamily="34" charset="0"/>
            </a:rPr>
            <a:t>НАСТАВНИЧЕАСТВО В РАЗВИТИИ УЧЕНИЧЕСКОГО САМОУПРАВЛЕНИЯ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chemeClr val="bg1"/>
              </a:solidFill>
              <a:latin typeface="Franklin Gothic Book" panose="020B0503020102020204" pitchFamily="34" charset="0"/>
            </a:rPr>
            <a:t>(СТУДЕНТ-СТУДЕНТ, УЧЕНИК-УЧЕНИК)</a:t>
          </a:r>
          <a:endParaRPr lang="ru-RU" sz="2000" kern="1200" dirty="0">
            <a:solidFill>
              <a:schemeClr val="bg1"/>
            </a:solidFill>
          </a:endParaRPr>
        </a:p>
      </dsp:txBody>
      <dsp:txXfrm>
        <a:off x="8031095" y="592269"/>
        <a:ext cx="3650498" cy="2190298"/>
      </dsp:txXfrm>
    </dsp:sp>
    <dsp:sp modelId="{C8D43A1A-9CF6-495A-A243-0F0DF053A579}">
      <dsp:nvSpPr>
        <dsp:cNvPr id="0" name=""/>
        <dsp:cNvSpPr/>
      </dsp:nvSpPr>
      <dsp:spPr>
        <a:xfrm>
          <a:off x="0" y="3147618"/>
          <a:ext cx="3650498" cy="219029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chemeClr val="bg1"/>
              </a:solidFill>
              <a:latin typeface="Franklin Gothic Book" panose="020B0503020102020204" pitchFamily="34" charset="0"/>
            </a:rPr>
            <a:t>НАСТАВНИЧЕСТВО В ОБРАЗОВАТЕЛЬНОЙ ДЕЯТЕЛЬНОСТИ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chemeClr val="bg1"/>
              </a:solidFill>
              <a:latin typeface="Franklin Gothic Book" panose="020B0503020102020204" pitchFamily="34" charset="0"/>
            </a:rPr>
            <a:t>(СТУДЕНТ-СТУДЕНТ, УЧЕНИК-УЧЕНИК)</a:t>
          </a:r>
          <a:endParaRPr lang="ru-RU" sz="2000" kern="1200" dirty="0">
            <a:solidFill>
              <a:schemeClr val="bg1"/>
            </a:solidFill>
          </a:endParaRPr>
        </a:p>
      </dsp:txBody>
      <dsp:txXfrm>
        <a:off x="0" y="3147618"/>
        <a:ext cx="3650498" cy="2190298"/>
      </dsp:txXfrm>
    </dsp:sp>
    <dsp:sp modelId="{FE816B28-C073-4341-95E2-34E5FDEF0301}">
      <dsp:nvSpPr>
        <dsp:cNvPr id="0" name=""/>
        <dsp:cNvSpPr/>
      </dsp:nvSpPr>
      <dsp:spPr>
        <a:xfrm>
          <a:off x="4015547" y="3147618"/>
          <a:ext cx="3650498" cy="219029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chemeClr val="bg1"/>
              </a:solidFill>
              <a:latin typeface="Franklin Gothic Book" panose="020B0503020102020204" pitchFamily="34" charset="0"/>
            </a:rPr>
            <a:t>НАМ </a:t>
          </a:r>
          <a:r>
            <a:rPr lang="ru-RU" sz="2000" b="1" kern="1200" dirty="0">
              <a:solidFill>
                <a:schemeClr val="bg1"/>
              </a:solidFill>
              <a:latin typeface="Franklin Gothic Book" panose="020B0503020102020204" pitchFamily="34" charset="0"/>
            </a:rPr>
            <a:t>НУЖНЫ ЧЕТКИЕ ЦЕЛИ И РЕЗУЛЬТАТЫ РЕАЛИЗАЦИИ</a:t>
          </a:r>
          <a:endParaRPr lang="ru-RU" sz="2000" b="1" kern="1200" dirty="0">
            <a:solidFill>
              <a:schemeClr val="bg1"/>
            </a:solidFill>
          </a:endParaRPr>
        </a:p>
      </dsp:txBody>
      <dsp:txXfrm>
        <a:off x="4015547" y="3147618"/>
        <a:ext cx="3650498" cy="2190298"/>
      </dsp:txXfrm>
    </dsp:sp>
    <dsp:sp modelId="{1818AED2-AB40-4059-A249-47837B0B071B}">
      <dsp:nvSpPr>
        <dsp:cNvPr id="0" name=""/>
        <dsp:cNvSpPr/>
      </dsp:nvSpPr>
      <dsp:spPr>
        <a:xfrm>
          <a:off x="8031095" y="3147618"/>
          <a:ext cx="3650498" cy="219029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chemeClr val="bg1"/>
              </a:solidFill>
            </a:rPr>
            <a:t>НА ИХ ОСНОВАНИИ ИНТЕГРИРУЕМ ТЕХНОЛОГИЮ НАСТАВНИЧЕСТВА </a:t>
          </a:r>
        </a:p>
      </dsp:txBody>
      <dsp:txXfrm>
        <a:off x="8031095" y="3147618"/>
        <a:ext cx="3650498" cy="219029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5E7D88-C3B0-45E6-8A2C-3E67B5486B52}">
      <dsp:nvSpPr>
        <dsp:cNvPr id="0" name=""/>
        <dsp:cNvSpPr/>
      </dsp:nvSpPr>
      <dsp:spPr>
        <a:xfrm>
          <a:off x="5179249" y="1032"/>
          <a:ext cx="1749461" cy="7912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ПРОЕКТЫ ПО НАСТАВНИЧЕСТВУ </a:t>
          </a:r>
        </a:p>
      </dsp:txBody>
      <dsp:txXfrm>
        <a:off x="5179249" y="1032"/>
        <a:ext cx="1749461" cy="791253"/>
      </dsp:txXfrm>
    </dsp:sp>
    <dsp:sp modelId="{5F76A2E4-91A7-47FA-83A6-1FB73C3DABB2}">
      <dsp:nvSpPr>
        <dsp:cNvPr id="0" name=""/>
        <dsp:cNvSpPr/>
      </dsp:nvSpPr>
      <dsp:spPr>
        <a:xfrm>
          <a:off x="4317574" y="1032"/>
          <a:ext cx="783341" cy="79125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197FED-C7BA-4A40-962B-0D609528D28B}">
      <dsp:nvSpPr>
        <dsp:cNvPr id="0" name=""/>
        <dsp:cNvSpPr/>
      </dsp:nvSpPr>
      <dsp:spPr>
        <a:xfrm>
          <a:off x="4317574" y="922842"/>
          <a:ext cx="1749461" cy="7912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ПОЛОЖЕНИЕ, ДОРОЖНАЯ КАРТА</a:t>
          </a:r>
        </a:p>
      </dsp:txBody>
      <dsp:txXfrm>
        <a:off x="4317574" y="922842"/>
        <a:ext cx="1749461" cy="791253"/>
      </dsp:txXfrm>
    </dsp:sp>
    <dsp:sp modelId="{39154367-C2CF-47CF-B880-AA2FDB88E111}">
      <dsp:nvSpPr>
        <dsp:cNvPr id="0" name=""/>
        <dsp:cNvSpPr/>
      </dsp:nvSpPr>
      <dsp:spPr>
        <a:xfrm>
          <a:off x="6145370" y="922842"/>
          <a:ext cx="783341" cy="791253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A4ACCE-DE0D-4AC7-8AF7-2BC8BD28650C}">
      <dsp:nvSpPr>
        <dsp:cNvPr id="0" name=""/>
        <dsp:cNvSpPr/>
      </dsp:nvSpPr>
      <dsp:spPr>
        <a:xfrm>
          <a:off x="5179249" y="1844653"/>
          <a:ext cx="1749461" cy="7912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ПРОГРАММА</a:t>
          </a:r>
          <a:r>
            <a:rPr lang="ru-RU" sz="1600" kern="1200" baseline="0" dirty="0"/>
            <a:t> ОБУЧЕНИЯ НАСТАВНИКОВ</a:t>
          </a:r>
          <a:endParaRPr lang="ru-RU" sz="1600" kern="1200" dirty="0"/>
        </a:p>
      </dsp:txBody>
      <dsp:txXfrm>
        <a:off x="5179249" y="1844653"/>
        <a:ext cx="1749461" cy="791253"/>
      </dsp:txXfrm>
    </dsp:sp>
    <dsp:sp modelId="{A65520EE-3983-4A8E-8B8B-FAEFD2CC7671}">
      <dsp:nvSpPr>
        <dsp:cNvPr id="0" name=""/>
        <dsp:cNvSpPr/>
      </dsp:nvSpPr>
      <dsp:spPr>
        <a:xfrm>
          <a:off x="4317574" y="1844653"/>
          <a:ext cx="783341" cy="791253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D981B2-D5F6-4523-AF82-E1764DC696D3}">
      <dsp:nvSpPr>
        <dsp:cNvPr id="0" name=""/>
        <dsp:cNvSpPr/>
      </dsp:nvSpPr>
      <dsp:spPr>
        <a:xfrm>
          <a:off x="4317574" y="2766463"/>
          <a:ext cx="1749461" cy="7912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БАЗА НАСТАВНИКОВ/БАЗА НАСТАВЛЯЕМЫХ</a:t>
          </a:r>
        </a:p>
      </dsp:txBody>
      <dsp:txXfrm>
        <a:off x="4317574" y="2766463"/>
        <a:ext cx="1749461" cy="791253"/>
      </dsp:txXfrm>
    </dsp:sp>
    <dsp:sp modelId="{ABBD20E8-AFC2-4259-91E1-22FEC9B8443E}">
      <dsp:nvSpPr>
        <dsp:cNvPr id="0" name=""/>
        <dsp:cNvSpPr/>
      </dsp:nvSpPr>
      <dsp:spPr>
        <a:xfrm>
          <a:off x="6145370" y="2766463"/>
          <a:ext cx="783341" cy="791253"/>
        </a:xfrm>
        <a:prstGeom prst="rect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2A1728-5477-427F-8B81-FD0E5EF5C19C}">
      <dsp:nvSpPr>
        <dsp:cNvPr id="0" name=""/>
        <dsp:cNvSpPr/>
      </dsp:nvSpPr>
      <dsp:spPr>
        <a:xfrm>
          <a:off x="5179249" y="3688274"/>
          <a:ext cx="1749461" cy="7912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ИТОГОВОЕ МЕРОПРИЯТИЕ  ПО ЗАВЕРШЕНИЮ</a:t>
          </a:r>
        </a:p>
      </dsp:txBody>
      <dsp:txXfrm>
        <a:off x="5179249" y="3688274"/>
        <a:ext cx="1749461" cy="791253"/>
      </dsp:txXfrm>
    </dsp:sp>
    <dsp:sp modelId="{C63DCDCE-DB8D-42C5-9126-FBD808CA667C}">
      <dsp:nvSpPr>
        <dsp:cNvPr id="0" name=""/>
        <dsp:cNvSpPr/>
      </dsp:nvSpPr>
      <dsp:spPr>
        <a:xfrm>
          <a:off x="4317574" y="3688274"/>
          <a:ext cx="783341" cy="791253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9000" r="-19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9932EBA4-C0F4-5335-D905-4F64D49E583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E736540-C313-68A4-19C3-2EF28ED0E7AF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D208260-1DFD-434A-BE60-578C50776692}" type="datetimeFigureOut">
              <a:rPr lang="ru-RU"/>
              <a:pPr>
                <a:defRPr/>
              </a:pPr>
              <a:t>01.11.2022</a:t>
            </a:fld>
            <a:endParaRPr lang="ru-RU"/>
          </a:p>
        </p:txBody>
      </p:sp>
      <p:sp>
        <p:nvSpPr>
          <p:cNvPr id="4" name="Образ слайда 3">
            <a:extLst>
              <a:ext uri="{FF2B5EF4-FFF2-40B4-BE49-F238E27FC236}">
                <a16:creationId xmlns:a16="http://schemas.microsoft.com/office/drawing/2014/main" id="{E8E5CEFD-FE29-0DE4-5866-DCE9B9389DB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>
            <a:extLst>
              <a:ext uri="{FF2B5EF4-FFF2-40B4-BE49-F238E27FC236}">
                <a16:creationId xmlns:a16="http://schemas.microsoft.com/office/drawing/2014/main" id="{8D7BD3A4-6489-A6AC-A90F-EFE87111D6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954D51-6E80-12D8-D5F8-385F04B3697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F7B36CD-AA9E-AC85-F2E5-D197CC3F8FF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E98C26CE-1B40-1B46-B144-592EA9D0135E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>
            <a:extLst>
              <a:ext uri="{FF2B5EF4-FFF2-40B4-BE49-F238E27FC236}">
                <a16:creationId xmlns:a16="http://schemas.microsoft.com/office/drawing/2014/main" id="{18A22EB6-027D-3685-2E64-D664BD231F0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Заметки 2">
            <a:extLst>
              <a:ext uri="{FF2B5EF4-FFF2-40B4-BE49-F238E27FC236}">
                <a16:creationId xmlns:a16="http://schemas.microsoft.com/office/drawing/2014/main" id="{A823631F-4EF3-86BB-7F3B-D212E9A7B9D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38916" name="Номер слайда 3">
            <a:extLst>
              <a:ext uri="{FF2B5EF4-FFF2-40B4-BE49-F238E27FC236}">
                <a16:creationId xmlns:a16="http://schemas.microsoft.com/office/drawing/2014/main" id="{8E67903B-A367-4BA4-6C9A-F1519C0F963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fld id="{FBFF1E10-F692-C845-83BF-8093A1644DBB}" type="slidenum">
              <a:rPr lang="ru-RU" altLang="ru-RU">
                <a:latin typeface="Calibri" panose="020F0502020204030204" pitchFamily="34" charset="0"/>
              </a:rPr>
              <a:pPr/>
              <a:t>1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Образ слайда 1">
            <a:extLst>
              <a:ext uri="{FF2B5EF4-FFF2-40B4-BE49-F238E27FC236}">
                <a16:creationId xmlns:a16="http://schemas.microsoft.com/office/drawing/2014/main" id="{4EF387EF-8CBA-34A6-B0A8-F7A96EE1B3E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Заметки 2">
            <a:extLst>
              <a:ext uri="{FF2B5EF4-FFF2-40B4-BE49-F238E27FC236}">
                <a16:creationId xmlns:a16="http://schemas.microsoft.com/office/drawing/2014/main" id="{288219F9-CB94-4891-214A-EAF96C77A9C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48132" name="Номер слайда 3">
            <a:extLst>
              <a:ext uri="{FF2B5EF4-FFF2-40B4-BE49-F238E27FC236}">
                <a16:creationId xmlns:a16="http://schemas.microsoft.com/office/drawing/2014/main" id="{7A8913FD-816F-E5EF-C122-13278E94398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fld id="{8AD5A7A0-BAEE-D641-B725-3DDFD3D6CFAA}" type="slidenum">
              <a:rPr lang="ru-RU" altLang="ru-RU">
                <a:latin typeface="Calibri" panose="020F0502020204030204" pitchFamily="34" charset="0"/>
              </a:rPr>
              <a:pPr/>
              <a:t>10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Образ слайда 1">
            <a:extLst>
              <a:ext uri="{FF2B5EF4-FFF2-40B4-BE49-F238E27FC236}">
                <a16:creationId xmlns:a16="http://schemas.microsoft.com/office/drawing/2014/main" id="{A937C17A-C229-0E4E-0905-65F6E1D8B0E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Заметки 2">
            <a:extLst>
              <a:ext uri="{FF2B5EF4-FFF2-40B4-BE49-F238E27FC236}">
                <a16:creationId xmlns:a16="http://schemas.microsoft.com/office/drawing/2014/main" id="{B329CCE8-3CB3-A799-4112-5EB506673A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49156" name="Номер слайда 3">
            <a:extLst>
              <a:ext uri="{FF2B5EF4-FFF2-40B4-BE49-F238E27FC236}">
                <a16:creationId xmlns:a16="http://schemas.microsoft.com/office/drawing/2014/main" id="{D4B72A79-80B8-9A10-1FEE-84548E31D23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fld id="{18ABBC30-CF51-914F-8B2E-E8E082AFB2E4}" type="slidenum">
              <a:rPr lang="ru-RU" altLang="ru-RU">
                <a:latin typeface="Calibri" panose="020F0502020204030204" pitchFamily="34" charset="0"/>
              </a:rPr>
              <a:pPr/>
              <a:t>11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Образ слайда 1">
            <a:extLst>
              <a:ext uri="{FF2B5EF4-FFF2-40B4-BE49-F238E27FC236}">
                <a16:creationId xmlns:a16="http://schemas.microsoft.com/office/drawing/2014/main" id="{EF0103D3-F76E-6A44-7826-936532FD034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Заметки 2">
            <a:extLst>
              <a:ext uri="{FF2B5EF4-FFF2-40B4-BE49-F238E27FC236}">
                <a16:creationId xmlns:a16="http://schemas.microsoft.com/office/drawing/2014/main" id="{C65B0592-BE5B-87DF-38EF-6A5AC2EC60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50180" name="Номер слайда 3">
            <a:extLst>
              <a:ext uri="{FF2B5EF4-FFF2-40B4-BE49-F238E27FC236}">
                <a16:creationId xmlns:a16="http://schemas.microsoft.com/office/drawing/2014/main" id="{3A1BAA38-DE11-1F23-095F-56D3DEE150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fld id="{5252AE40-32D1-7547-AA28-27C074370239}" type="slidenum">
              <a:rPr lang="ru-RU" altLang="ru-RU">
                <a:latin typeface="Calibri" panose="020F0502020204030204" pitchFamily="34" charset="0"/>
              </a:rPr>
              <a:pPr/>
              <a:t>12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Образ слайда 1">
            <a:extLst>
              <a:ext uri="{FF2B5EF4-FFF2-40B4-BE49-F238E27FC236}">
                <a16:creationId xmlns:a16="http://schemas.microsoft.com/office/drawing/2014/main" id="{4AAFE470-C63A-6936-5CF1-0CB2A8E8095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Заметки 2">
            <a:extLst>
              <a:ext uri="{FF2B5EF4-FFF2-40B4-BE49-F238E27FC236}">
                <a16:creationId xmlns:a16="http://schemas.microsoft.com/office/drawing/2014/main" id="{8F2E2CA1-B6F0-6898-8DEB-C1246F2C0C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51204" name="Номер слайда 3">
            <a:extLst>
              <a:ext uri="{FF2B5EF4-FFF2-40B4-BE49-F238E27FC236}">
                <a16:creationId xmlns:a16="http://schemas.microsoft.com/office/drawing/2014/main" id="{1755A32C-7330-2B0C-D74E-D136A760B2A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fld id="{EC47581A-A269-5448-B748-2C0CAA730B82}" type="slidenum">
              <a:rPr lang="ru-RU" altLang="ru-RU">
                <a:latin typeface="Calibri" panose="020F0502020204030204" pitchFamily="34" charset="0"/>
              </a:rPr>
              <a:pPr/>
              <a:t>13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Образ слайда 1">
            <a:extLst>
              <a:ext uri="{FF2B5EF4-FFF2-40B4-BE49-F238E27FC236}">
                <a16:creationId xmlns:a16="http://schemas.microsoft.com/office/drawing/2014/main" id="{3FB9B887-560E-0B8E-F316-330E8CDFC50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Заметки 2">
            <a:extLst>
              <a:ext uri="{FF2B5EF4-FFF2-40B4-BE49-F238E27FC236}">
                <a16:creationId xmlns:a16="http://schemas.microsoft.com/office/drawing/2014/main" id="{9DC2ED75-C21D-5393-6F8D-067AAC223C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52228" name="Номер слайда 3">
            <a:extLst>
              <a:ext uri="{FF2B5EF4-FFF2-40B4-BE49-F238E27FC236}">
                <a16:creationId xmlns:a16="http://schemas.microsoft.com/office/drawing/2014/main" id="{AF79DA57-46F6-4259-686F-4D981191739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fld id="{C1841EBB-A8D0-9C4C-BB70-0AC6A6D88307}" type="slidenum">
              <a:rPr lang="ru-RU" altLang="ru-RU">
                <a:latin typeface="Calibri" panose="020F0502020204030204" pitchFamily="34" charset="0"/>
              </a:rPr>
              <a:pPr/>
              <a:t>14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Образ слайда 1">
            <a:extLst>
              <a:ext uri="{FF2B5EF4-FFF2-40B4-BE49-F238E27FC236}">
                <a16:creationId xmlns:a16="http://schemas.microsoft.com/office/drawing/2014/main" id="{F896173D-406A-F6BD-1ED7-3A3EFD11FED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Заметки 2">
            <a:extLst>
              <a:ext uri="{FF2B5EF4-FFF2-40B4-BE49-F238E27FC236}">
                <a16:creationId xmlns:a16="http://schemas.microsoft.com/office/drawing/2014/main" id="{B74A0059-3C4D-C9D6-61F1-CCD29EFBC99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53252" name="Номер слайда 3">
            <a:extLst>
              <a:ext uri="{FF2B5EF4-FFF2-40B4-BE49-F238E27FC236}">
                <a16:creationId xmlns:a16="http://schemas.microsoft.com/office/drawing/2014/main" id="{74CAE775-9456-DFE8-A079-CB0866B018A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fld id="{135560BC-C93C-9F49-AFA0-AA8DFB273655}" type="slidenum">
              <a:rPr lang="ru-RU" altLang="ru-RU">
                <a:solidFill>
                  <a:srgbClr val="000000"/>
                </a:solidFill>
                <a:latin typeface="Calibri" panose="020F0502020204030204" pitchFamily="34" charset="0"/>
              </a:rPr>
              <a:pPr/>
              <a:t>15</a:t>
            </a:fld>
            <a:endParaRPr lang="ru-RU" altLang="ru-RU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Образ слайда 1">
            <a:extLst>
              <a:ext uri="{FF2B5EF4-FFF2-40B4-BE49-F238E27FC236}">
                <a16:creationId xmlns:a16="http://schemas.microsoft.com/office/drawing/2014/main" id="{CE9B2620-F661-14D2-950E-0BFBC5437AD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Заметки 2">
            <a:extLst>
              <a:ext uri="{FF2B5EF4-FFF2-40B4-BE49-F238E27FC236}">
                <a16:creationId xmlns:a16="http://schemas.microsoft.com/office/drawing/2014/main" id="{7D0E38E0-1C4E-9622-9BA4-E26E48FC426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54276" name="Номер слайда 3">
            <a:extLst>
              <a:ext uri="{FF2B5EF4-FFF2-40B4-BE49-F238E27FC236}">
                <a16:creationId xmlns:a16="http://schemas.microsoft.com/office/drawing/2014/main" id="{E7A23BF6-AED2-4A7E-CE1E-8526A19F04B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fld id="{C5381EBB-E1F5-4044-B666-754D172132FC}" type="slidenum">
              <a:rPr lang="ru-RU" altLang="ru-RU">
                <a:latin typeface="Calibri" panose="020F0502020204030204" pitchFamily="34" charset="0"/>
              </a:rPr>
              <a:pPr/>
              <a:t>16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Образ слайда 1">
            <a:extLst>
              <a:ext uri="{FF2B5EF4-FFF2-40B4-BE49-F238E27FC236}">
                <a16:creationId xmlns:a16="http://schemas.microsoft.com/office/drawing/2014/main" id="{2B9FE7BE-D2DC-DDB4-1DE8-519568197FE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Заметки 2">
            <a:extLst>
              <a:ext uri="{FF2B5EF4-FFF2-40B4-BE49-F238E27FC236}">
                <a16:creationId xmlns:a16="http://schemas.microsoft.com/office/drawing/2014/main" id="{7CF6C24E-2B8B-2853-0F4F-BE1AA2892F7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55300" name="Номер слайда 3">
            <a:extLst>
              <a:ext uri="{FF2B5EF4-FFF2-40B4-BE49-F238E27FC236}">
                <a16:creationId xmlns:a16="http://schemas.microsoft.com/office/drawing/2014/main" id="{ECB4CC09-EE32-9772-DE98-9DA068644F4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fld id="{18DAE40C-3197-F546-AACE-D2336E2728B6}" type="slidenum">
              <a:rPr lang="ru-RU" altLang="ru-RU">
                <a:latin typeface="Calibri" panose="020F0502020204030204" pitchFamily="34" charset="0"/>
              </a:rPr>
              <a:pPr/>
              <a:t>17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Образ слайда 1">
            <a:extLst>
              <a:ext uri="{FF2B5EF4-FFF2-40B4-BE49-F238E27FC236}">
                <a16:creationId xmlns:a16="http://schemas.microsoft.com/office/drawing/2014/main" id="{304A91CB-FB5F-F370-0120-2544BAB772F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Заметки 2">
            <a:extLst>
              <a:ext uri="{FF2B5EF4-FFF2-40B4-BE49-F238E27FC236}">
                <a16:creationId xmlns:a16="http://schemas.microsoft.com/office/drawing/2014/main" id="{31543DEF-5FA0-8F55-4962-DAC87A7F468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56324" name="Номер слайда 3">
            <a:extLst>
              <a:ext uri="{FF2B5EF4-FFF2-40B4-BE49-F238E27FC236}">
                <a16:creationId xmlns:a16="http://schemas.microsoft.com/office/drawing/2014/main" id="{8367D266-7D52-5E31-9CE8-A7479D38B1E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fld id="{E82C799B-B4A1-2F4C-BAE1-1E9937CBB8E3}" type="slidenum">
              <a:rPr lang="ru-RU" altLang="ru-RU">
                <a:latin typeface="Calibri" panose="020F0502020204030204" pitchFamily="34" charset="0"/>
              </a:rPr>
              <a:pPr/>
              <a:t>18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Образ слайда 1">
            <a:extLst>
              <a:ext uri="{FF2B5EF4-FFF2-40B4-BE49-F238E27FC236}">
                <a16:creationId xmlns:a16="http://schemas.microsoft.com/office/drawing/2014/main" id="{FEF811D7-8BBA-CFFF-563B-E4D32EA4AEA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Заметки 2">
            <a:extLst>
              <a:ext uri="{FF2B5EF4-FFF2-40B4-BE49-F238E27FC236}">
                <a16:creationId xmlns:a16="http://schemas.microsoft.com/office/drawing/2014/main" id="{E87C75C3-FB30-1CBF-34DB-892935FFB89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57348" name="Номер слайда 3">
            <a:extLst>
              <a:ext uri="{FF2B5EF4-FFF2-40B4-BE49-F238E27FC236}">
                <a16:creationId xmlns:a16="http://schemas.microsoft.com/office/drawing/2014/main" id="{91E3A2B5-9A03-B1DE-6E9D-340E7A1CBD8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fld id="{C42D5D6F-8E9E-134F-8C3F-5F6A2F9F4E5D}" type="slidenum">
              <a:rPr lang="ru-RU" altLang="ru-RU">
                <a:latin typeface="Calibri" panose="020F0502020204030204" pitchFamily="34" charset="0"/>
              </a:rPr>
              <a:pPr/>
              <a:t>19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>
            <a:extLst>
              <a:ext uri="{FF2B5EF4-FFF2-40B4-BE49-F238E27FC236}">
                <a16:creationId xmlns:a16="http://schemas.microsoft.com/office/drawing/2014/main" id="{9551C4E2-A1B1-FBE6-10D9-4F55A5F4A42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Заметки 2">
            <a:extLst>
              <a:ext uri="{FF2B5EF4-FFF2-40B4-BE49-F238E27FC236}">
                <a16:creationId xmlns:a16="http://schemas.microsoft.com/office/drawing/2014/main" id="{69CD6DB5-E6AC-A452-2EB0-C3C4A7C6FB2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39940" name="Номер слайда 3">
            <a:extLst>
              <a:ext uri="{FF2B5EF4-FFF2-40B4-BE49-F238E27FC236}">
                <a16:creationId xmlns:a16="http://schemas.microsoft.com/office/drawing/2014/main" id="{83227D57-15F7-91C1-8799-BF284CBCEDC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fld id="{A9EFC236-5E5B-4B4F-886F-35E7AE82DDD2}" type="slidenum">
              <a:rPr lang="ru-RU" altLang="ru-RU">
                <a:solidFill>
                  <a:srgbClr val="000000"/>
                </a:solidFill>
                <a:latin typeface="Calibri" panose="020F0502020204030204" pitchFamily="34" charset="0"/>
              </a:rPr>
              <a:pPr/>
              <a:t>2</a:t>
            </a:fld>
            <a:endParaRPr lang="ru-RU" altLang="ru-RU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Образ слайда 1">
            <a:extLst>
              <a:ext uri="{FF2B5EF4-FFF2-40B4-BE49-F238E27FC236}">
                <a16:creationId xmlns:a16="http://schemas.microsoft.com/office/drawing/2014/main" id="{983CA252-7718-7E05-DF3E-01AC25E4325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Заметки 2">
            <a:extLst>
              <a:ext uri="{FF2B5EF4-FFF2-40B4-BE49-F238E27FC236}">
                <a16:creationId xmlns:a16="http://schemas.microsoft.com/office/drawing/2014/main" id="{30DFF22F-26C8-D36A-C138-7990556D750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58372" name="Номер слайда 3">
            <a:extLst>
              <a:ext uri="{FF2B5EF4-FFF2-40B4-BE49-F238E27FC236}">
                <a16:creationId xmlns:a16="http://schemas.microsoft.com/office/drawing/2014/main" id="{FCD16590-AC7B-7D52-B9EB-EC88205F89B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fld id="{D716CE83-3F42-334A-ADB7-08CAA1A017D9}" type="slidenum">
              <a:rPr lang="ru-RU" altLang="ru-RU">
                <a:latin typeface="Calibri" panose="020F0502020204030204" pitchFamily="34" charset="0"/>
              </a:rPr>
              <a:pPr/>
              <a:t>20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Образ слайда 1">
            <a:extLst>
              <a:ext uri="{FF2B5EF4-FFF2-40B4-BE49-F238E27FC236}">
                <a16:creationId xmlns:a16="http://schemas.microsoft.com/office/drawing/2014/main" id="{CB031748-9453-B31C-E05E-74565E9BE59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Заметки 2">
            <a:extLst>
              <a:ext uri="{FF2B5EF4-FFF2-40B4-BE49-F238E27FC236}">
                <a16:creationId xmlns:a16="http://schemas.microsoft.com/office/drawing/2014/main" id="{2ED19A12-E471-EAEC-9F80-A0251B5CB86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59396" name="Номер слайда 3">
            <a:extLst>
              <a:ext uri="{FF2B5EF4-FFF2-40B4-BE49-F238E27FC236}">
                <a16:creationId xmlns:a16="http://schemas.microsoft.com/office/drawing/2014/main" id="{DCB70653-2441-9FDC-7C2D-0FCCDEDE826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fld id="{EE7C175C-225F-6549-81FC-6E857A762E43}" type="slidenum">
              <a:rPr lang="ru-RU" altLang="ru-RU">
                <a:solidFill>
                  <a:srgbClr val="000000"/>
                </a:solidFill>
                <a:latin typeface="Calibri" panose="020F0502020204030204" pitchFamily="34" charset="0"/>
              </a:rPr>
              <a:pPr/>
              <a:t>21</a:t>
            </a:fld>
            <a:endParaRPr lang="ru-RU" altLang="ru-RU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Образ слайда 1">
            <a:extLst>
              <a:ext uri="{FF2B5EF4-FFF2-40B4-BE49-F238E27FC236}">
                <a16:creationId xmlns:a16="http://schemas.microsoft.com/office/drawing/2014/main" id="{8D0101FF-58D4-F952-C2E3-394DFF55D65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Заметки 2">
            <a:extLst>
              <a:ext uri="{FF2B5EF4-FFF2-40B4-BE49-F238E27FC236}">
                <a16:creationId xmlns:a16="http://schemas.microsoft.com/office/drawing/2014/main" id="{13D691D2-D18D-3208-84BF-91AACA64770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60420" name="Номер слайда 3">
            <a:extLst>
              <a:ext uri="{FF2B5EF4-FFF2-40B4-BE49-F238E27FC236}">
                <a16:creationId xmlns:a16="http://schemas.microsoft.com/office/drawing/2014/main" id="{4D5AB63F-A407-6B3A-7216-448B96E9731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fld id="{C6048BBA-0A18-7F4A-8D41-001339D2AB23}" type="slidenum">
              <a:rPr lang="ru-RU" altLang="ru-RU">
                <a:latin typeface="Calibri" panose="020F0502020204030204" pitchFamily="34" charset="0"/>
              </a:rPr>
              <a:pPr/>
              <a:t>22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Образ слайда 1">
            <a:extLst>
              <a:ext uri="{FF2B5EF4-FFF2-40B4-BE49-F238E27FC236}">
                <a16:creationId xmlns:a16="http://schemas.microsoft.com/office/drawing/2014/main" id="{F1D1CBA3-3233-878F-22BB-8D0F5B6723B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Заметки 2">
            <a:extLst>
              <a:ext uri="{FF2B5EF4-FFF2-40B4-BE49-F238E27FC236}">
                <a16:creationId xmlns:a16="http://schemas.microsoft.com/office/drawing/2014/main" id="{B83F1D6D-EDF5-D133-D8BB-C403EA42B9D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61444" name="Номер слайда 3">
            <a:extLst>
              <a:ext uri="{FF2B5EF4-FFF2-40B4-BE49-F238E27FC236}">
                <a16:creationId xmlns:a16="http://schemas.microsoft.com/office/drawing/2014/main" id="{B865667B-030B-111F-5036-CBAE8A11B0D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fld id="{50AB05D2-CA86-3E4E-9F88-E721AEC5A1C0}" type="slidenum">
              <a:rPr lang="ru-RU" altLang="ru-RU">
                <a:latin typeface="Calibri" panose="020F0502020204030204" pitchFamily="34" charset="0"/>
              </a:rPr>
              <a:pPr/>
              <a:t>23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Образ слайда 1">
            <a:extLst>
              <a:ext uri="{FF2B5EF4-FFF2-40B4-BE49-F238E27FC236}">
                <a16:creationId xmlns:a16="http://schemas.microsoft.com/office/drawing/2014/main" id="{6BB99963-CF2A-AB65-D1A4-F6B9643255D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Заметки 2">
            <a:extLst>
              <a:ext uri="{FF2B5EF4-FFF2-40B4-BE49-F238E27FC236}">
                <a16:creationId xmlns:a16="http://schemas.microsoft.com/office/drawing/2014/main" id="{A06E8FD6-C2BA-6CB8-E4BD-B4DDDA57F04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62468" name="Номер слайда 3">
            <a:extLst>
              <a:ext uri="{FF2B5EF4-FFF2-40B4-BE49-F238E27FC236}">
                <a16:creationId xmlns:a16="http://schemas.microsoft.com/office/drawing/2014/main" id="{F2ED785F-6B44-6429-0A27-EC1625AD92B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fld id="{77FC8B61-BB2F-4349-A404-0AFC90AA58BA}" type="slidenum">
              <a:rPr lang="ru-RU" altLang="ru-RU">
                <a:latin typeface="Calibri" panose="020F0502020204030204" pitchFamily="34" charset="0"/>
              </a:rPr>
              <a:pPr/>
              <a:t>24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>
            <a:extLst>
              <a:ext uri="{FF2B5EF4-FFF2-40B4-BE49-F238E27FC236}">
                <a16:creationId xmlns:a16="http://schemas.microsoft.com/office/drawing/2014/main" id="{7478A484-02DB-FD48-69BA-C9EB0373CB2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Заметки 2">
            <a:extLst>
              <a:ext uri="{FF2B5EF4-FFF2-40B4-BE49-F238E27FC236}">
                <a16:creationId xmlns:a16="http://schemas.microsoft.com/office/drawing/2014/main" id="{75C40884-79F1-2EB1-A598-355C1F3349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40964" name="Номер слайда 3">
            <a:extLst>
              <a:ext uri="{FF2B5EF4-FFF2-40B4-BE49-F238E27FC236}">
                <a16:creationId xmlns:a16="http://schemas.microsoft.com/office/drawing/2014/main" id="{5CE0106F-034F-22AB-D440-3A9CC764BF9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fld id="{02C359AF-0EBF-6845-93D8-4DEA3FC71F5D}" type="slidenum">
              <a:rPr lang="ru-RU" altLang="ru-RU">
                <a:latin typeface="Calibri" panose="020F0502020204030204" pitchFamily="34" charset="0"/>
              </a:rPr>
              <a:pPr/>
              <a:t>3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>
            <a:extLst>
              <a:ext uri="{FF2B5EF4-FFF2-40B4-BE49-F238E27FC236}">
                <a16:creationId xmlns:a16="http://schemas.microsoft.com/office/drawing/2014/main" id="{6647036A-DD23-40A1-BA4D-579C81B419A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Заметки 2">
            <a:extLst>
              <a:ext uri="{FF2B5EF4-FFF2-40B4-BE49-F238E27FC236}">
                <a16:creationId xmlns:a16="http://schemas.microsoft.com/office/drawing/2014/main" id="{35CF196E-25C1-4590-D40B-ECC0C312B82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41988" name="Номер слайда 3">
            <a:extLst>
              <a:ext uri="{FF2B5EF4-FFF2-40B4-BE49-F238E27FC236}">
                <a16:creationId xmlns:a16="http://schemas.microsoft.com/office/drawing/2014/main" id="{D7B180A9-021F-D663-F383-AAAC65AFE5E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fld id="{18AD4FC3-EA6F-AA46-81D5-38A901AF955B}" type="slidenum">
              <a:rPr lang="ru-RU" altLang="ru-RU">
                <a:latin typeface="Calibri" panose="020F0502020204030204" pitchFamily="34" charset="0"/>
              </a:rPr>
              <a:pPr/>
              <a:t>4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раз слайда 1">
            <a:extLst>
              <a:ext uri="{FF2B5EF4-FFF2-40B4-BE49-F238E27FC236}">
                <a16:creationId xmlns:a16="http://schemas.microsoft.com/office/drawing/2014/main" id="{E9EF3F48-31FF-A482-56CD-C85B2816980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Заметки 2">
            <a:extLst>
              <a:ext uri="{FF2B5EF4-FFF2-40B4-BE49-F238E27FC236}">
                <a16:creationId xmlns:a16="http://schemas.microsoft.com/office/drawing/2014/main" id="{A9BBDA5C-C5E9-040F-4525-0F9CF9DE33E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43012" name="Номер слайда 3">
            <a:extLst>
              <a:ext uri="{FF2B5EF4-FFF2-40B4-BE49-F238E27FC236}">
                <a16:creationId xmlns:a16="http://schemas.microsoft.com/office/drawing/2014/main" id="{075A6B3F-F2EC-05C6-1862-E0A141E639E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fld id="{60340621-83AE-8D42-8C6B-CF308563AA5C}" type="slidenum">
              <a:rPr lang="ru-RU" altLang="ru-RU">
                <a:latin typeface="Calibri" panose="020F0502020204030204" pitchFamily="34" charset="0"/>
              </a:rPr>
              <a:pPr/>
              <a:t>5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>
            <a:extLst>
              <a:ext uri="{FF2B5EF4-FFF2-40B4-BE49-F238E27FC236}">
                <a16:creationId xmlns:a16="http://schemas.microsoft.com/office/drawing/2014/main" id="{DBD0BFF4-9E97-85C4-56AA-9932E777DBD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Заметки 2">
            <a:extLst>
              <a:ext uri="{FF2B5EF4-FFF2-40B4-BE49-F238E27FC236}">
                <a16:creationId xmlns:a16="http://schemas.microsoft.com/office/drawing/2014/main" id="{8F6955AF-8A92-C98D-57B4-CEFC8AC4A08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44036" name="Номер слайда 3">
            <a:extLst>
              <a:ext uri="{FF2B5EF4-FFF2-40B4-BE49-F238E27FC236}">
                <a16:creationId xmlns:a16="http://schemas.microsoft.com/office/drawing/2014/main" id="{22B2D64B-C7F8-96BC-30A6-A5A29C56A68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fld id="{C3D596B7-B7BB-4F4F-9305-11EB8F3D364A}" type="slidenum">
              <a:rPr lang="ru-RU" altLang="ru-RU">
                <a:latin typeface="Calibri" panose="020F0502020204030204" pitchFamily="34" charset="0"/>
              </a:rPr>
              <a:pPr/>
              <a:t>6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>
            <a:extLst>
              <a:ext uri="{FF2B5EF4-FFF2-40B4-BE49-F238E27FC236}">
                <a16:creationId xmlns:a16="http://schemas.microsoft.com/office/drawing/2014/main" id="{FACC2D91-138F-F36A-9ABC-D25EB62ACDA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Заметки 2">
            <a:extLst>
              <a:ext uri="{FF2B5EF4-FFF2-40B4-BE49-F238E27FC236}">
                <a16:creationId xmlns:a16="http://schemas.microsoft.com/office/drawing/2014/main" id="{F90D9654-A526-5AE6-0CF4-7B816DE942C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45060" name="Номер слайда 3">
            <a:extLst>
              <a:ext uri="{FF2B5EF4-FFF2-40B4-BE49-F238E27FC236}">
                <a16:creationId xmlns:a16="http://schemas.microsoft.com/office/drawing/2014/main" id="{2FD1C415-F491-1C30-358C-7E31DE2E846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fld id="{35395A18-2174-0B4E-B296-861B8B934A86}" type="slidenum">
              <a:rPr lang="ru-RU" altLang="ru-RU">
                <a:latin typeface="Calibri" panose="020F0502020204030204" pitchFamily="34" charset="0"/>
              </a:rPr>
              <a:pPr/>
              <a:t>7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Образ слайда 1">
            <a:extLst>
              <a:ext uri="{FF2B5EF4-FFF2-40B4-BE49-F238E27FC236}">
                <a16:creationId xmlns:a16="http://schemas.microsoft.com/office/drawing/2014/main" id="{A803A709-DE7B-A92E-2A31-8D2081642D1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Заметки 2">
            <a:extLst>
              <a:ext uri="{FF2B5EF4-FFF2-40B4-BE49-F238E27FC236}">
                <a16:creationId xmlns:a16="http://schemas.microsoft.com/office/drawing/2014/main" id="{F2227DC4-5F6D-0058-0134-45C6B030DE9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indent="539750"/>
            <a:endParaRPr lang="ru-RU" altLang="ru-RU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6084" name="Номер слайда 3">
            <a:extLst>
              <a:ext uri="{FF2B5EF4-FFF2-40B4-BE49-F238E27FC236}">
                <a16:creationId xmlns:a16="http://schemas.microsoft.com/office/drawing/2014/main" id="{22C2012B-2EA4-594B-E841-3B89069D7DC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fld id="{48EAA874-25F0-A84C-87CC-266E97DA2047}" type="slidenum">
              <a:rPr lang="ru-RU" altLang="ru-RU">
                <a:latin typeface="Calibri" panose="020F0502020204030204" pitchFamily="34" charset="0"/>
              </a:rPr>
              <a:pPr/>
              <a:t>8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Образ слайда 1">
            <a:extLst>
              <a:ext uri="{FF2B5EF4-FFF2-40B4-BE49-F238E27FC236}">
                <a16:creationId xmlns:a16="http://schemas.microsoft.com/office/drawing/2014/main" id="{88A93E4A-8144-D209-5FA0-5C48580AE57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Заметки 2">
            <a:extLst>
              <a:ext uri="{FF2B5EF4-FFF2-40B4-BE49-F238E27FC236}">
                <a16:creationId xmlns:a16="http://schemas.microsoft.com/office/drawing/2014/main" id="{065E0CFF-84F1-D7C0-D2C4-5F723F1D3D8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47108" name="Номер слайда 3">
            <a:extLst>
              <a:ext uri="{FF2B5EF4-FFF2-40B4-BE49-F238E27FC236}">
                <a16:creationId xmlns:a16="http://schemas.microsoft.com/office/drawing/2014/main" id="{B60C994D-50EF-6670-7BF5-6A4453331C7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fld id="{59DD5C6E-1FEB-0C40-BB44-3C5CC6A8C22B}" type="slidenum">
              <a:rPr lang="ru-RU" altLang="ru-RU">
                <a:latin typeface="Calibri" panose="020F0502020204030204" pitchFamily="34" charset="0"/>
              </a:rPr>
              <a:pPr/>
              <a:t>9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92BAC66E-5E75-7DEF-33CB-3C3C01184068}"/>
              </a:ext>
            </a:extLst>
          </p:cNvPr>
          <p:cNvSpPr/>
          <p:nvPr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F9A8CA8A-5AF9-EF1F-ACA3-0108B77DC468}"/>
              </a:ext>
            </a:extLst>
          </p:cNvPr>
          <p:cNvSpPr/>
          <p:nvPr/>
        </p:nvSpPr>
        <p:spPr>
          <a:xfrm>
            <a:off x="0" y="6334125"/>
            <a:ext cx="12192000" cy="66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8">
            <a:extLst>
              <a:ext uri="{FF2B5EF4-FFF2-40B4-BE49-F238E27FC236}">
                <a16:creationId xmlns:a16="http://schemas.microsoft.com/office/drawing/2014/main" id="{5324DE5E-86DA-F75A-5B92-56C44A0DDAB9}"/>
              </a:ext>
            </a:extLst>
          </p:cNvPr>
          <p:cNvCxnSpPr/>
          <p:nvPr/>
        </p:nvCxnSpPr>
        <p:spPr>
          <a:xfrm>
            <a:off x="1208088" y="4343400"/>
            <a:ext cx="9875837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/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5390A7DC-2B67-40C5-0798-81077A260E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Franklin Gothic Book" pitchFamily="34" charset="0"/>
              </a:defRPr>
            </a:lvl1pPr>
          </a:lstStyle>
          <a:p>
            <a:pPr>
              <a:defRPr/>
            </a:pPr>
            <a:fld id="{7FA1AD47-8848-A045-B50E-5A4FCF0C7320}" type="datetimeFigureOut">
              <a:rPr lang="ru-RU"/>
              <a:pPr>
                <a:defRPr/>
              </a:pPr>
              <a:t>01.11.2022</a:t>
            </a:fld>
            <a:endParaRPr lang="ru-RU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AEBC54C-745E-E920-6BFF-ED6DEE290D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Franklin Gothic Boo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F54F421-3F4E-AEB2-0156-538DEBCEE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eaLnBrk="0" hangingPunct="0">
              <a:defRPr>
                <a:latin typeface="Franklin Gothic Book" panose="020B0503020102020204" pitchFamily="34" charset="0"/>
              </a:defRPr>
            </a:lvl1pPr>
          </a:lstStyle>
          <a:p>
            <a:fld id="{E5E29250-5AD1-8B42-A0BD-34F284D51CA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31026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0C270A-E197-A45C-E95A-676B5E8C55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Franklin Gothic Book" pitchFamily="34" charset="0"/>
              </a:defRPr>
            </a:lvl1pPr>
          </a:lstStyle>
          <a:p>
            <a:pPr>
              <a:defRPr/>
            </a:pPr>
            <a:fld id="{50AC6C13-3F89-9945-A292-BEB3CA34E24D}" type="datetimeFigureOut">
              <a:rPr lang="ru-RU"/>
              <a:pPr>
                <a:defRPr/>
              </a:pPr>
              <a:t>01.11.2022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D5A51F-7924-4EBE-B105-9BB4EE61F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Franklin Gothic Boo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DC1925-71CE-F7B5-1754-5103C9442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eaLnBrk="0" hangingPunct="0">
              <a:defRPr>
                <a:latin typeface="Franklin Gothic Book" panose="020B0503020102020204" pitchFamily="34" charset="0"/>
              </a:defRPr>
            </a:lvl1pPr>
          </a:lstStyle>
          <a:p>
            <a:fld id="{6DCD8AF5-68B3-864F-821F-0B9B39174CA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384554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4757C525-BEE2-9749-3173-85EEC2169BD1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C6A44ACA-2214-A6D1-0843-884DA19979B7}"/>
              </a:ext>
            </a:extLst>
          </p:cNvPr>
          <p:cNvSpPr/>
          <p:nvPr/>
        </p:nvSpPr>
        <p:spPr>
          <a:xfrm>
            <a:off x="0" y="6334125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3693B970-5121-D1F5-7DB6-74C8BCCE99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Franklin Gothic Book" pitchFamily="34" charset="0"/>
              </a:defRPr>
            </a:lvl1pPr>
          </a:lstStyle>
          <a:p>
            <a:pPr>
              <a:defRPr/>
            </a:pPr>
            <a:fld id="{4A189585-B0CB-DF4D-B354-5166D913926E}" type="datetimeFigureOut">
              <a:rPr lang="ru-RU"/>
              <a:pPr>
                <a:defRPr/>
              </a:pPr>
              <a:t>01.11.2022</a:t>
            </a:fld>
            <a:endParaRPr lang="ru-RU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30718125-7258-84CE-E247-7E392FBAA1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Franklin Gothic Boo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B949C66-8C82-5395-74BD-E8D619856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eaLnBrk="0" hangingPunct="0">
              <a:defRPr>
                <a:latin typeface="Franklin Gothic Book" panose="020B0503020102020204" pitchFamily="34" charset="0"/>
              </a:defRPr>
            </a:lvl1pPr>
          </a:lstStyle>
          <a:p>
            <a:fld id="{8A5D8A82-FAE1-DA4B-8E0F-F3CCBB3AEAC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1544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CCC98D-675E-4032-EF93-566F25E19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Franklin Gothic Book" pitchFamily="34" charset="0"/>
              </a:defRPr>
            </a:lvl1pPr>
          </a:lstStyle>
          <a:p>
            <a:pPr>
              <a:defRPr/>
            </a:pPr>
            <a:fld id="{83DDD7F4-C2EB-4C4A-97C6-CDECB095F289}" type="datetimeFigureOut">
              <a:rPr lang="ru-RU"/>
              <a:pPr>
                <a:defRPr/>
              </a:pPr>
              <a:t>01.11.2022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FCF1D3-ADCA-A6DE-07ED-E6CD0059A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Franklin Gothic Boo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16F748-E8F4-35F3-A5B6-0E8CEB3FF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eaLnBrk="0" hangingPunct="0">
              <a:defRPr>
                <a:latin typeface="Franklin Gothic Book" panose="020B0503020102020204" pitchFamily="34" charset="0"/>
              </a:defRPr>
            </a:lvl1pPr>
          </a:lstStyle>
          <a:p>
            <a:fld id="{9F634758-ACDD-8D43-ADC1-5288702412E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59133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63D40C3E-4E32-7AE1-0E83-424E676B9CCE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A50ECF94-D68B-2532-1798-9738C28C670B}"/>
              </a:ext>
            </a:extLst>
          </p:cNvPr>
          <p:cNvSpPr/>
          <p:nvPr/>
        </p:nvSpPr>
        <p:spPr>
          <a:xfrm>
            <a:off x="0" y="6334125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8">
            <a:extLst>
              <a:ext uri="{FF2B5EF4-FFF2-40B4-BE49-F238E27FC236}">
                <a16:creationId xmlns:a16="http://schemas.microsoft.com/office/drawing/2014/main" id="{DCC2947B-A9CA-820C-71D2-8E08C8FDDF9B}"/>
              </a:ext>
            </a:extLst>
          </p:cNvPr>
          <p:cNvCxnSpPr/>
          <p:nvPr/>
        </p:nvCxnSpPr>
        <p:spPr>
          <a:xfrm>
            <a:off x="1208088" y="4343400"/>
            <a:ext cx="9875837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Ctr="0"/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4DF56EF6-B384-411D-A1B6-FD718FF858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Franklin Gothic Book" pitchFamily="34" charset="0"/>
              </a:defRPr>
            </a:lvl1pPr>
          </a:lstStyle>
          <a:p>
            <a:pPr>
              <a:defRPr/>
            </a:pPr>
            <a:fld id="{4C8E49E2-C80D-DD44-B2D3-FB7148481589}" type="datetimeFigureOut">
              <a:rPr lang="ru-RU"/>
              <a:pPr>
                <a:defRPr/>
              </a:pPr>
              <a:t>01.11.2022</a:t>
            </a:fld>
            <a:endParaRPr lang="ru-RU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89E0CD0-130A-03D1-43BA-4E5C60AD0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Franklin Gothic Boo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6887435-1D48-D92C-6502-672514A72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eaLnBrk="0" hangingPunct="0">
              <a:defRPr>
                <a:latin typeface="Franklin Gothic Book" panose="020B0503020102020204" pitchFamily="34" charset="0"/>
              </a:defRPr>
            </a:lvl1pPr>
          </a:lstStyle>
          <a:p>
            <a:fld id="{EDA3CB6B-5513-3040-9247-7F733CA86B3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0937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2" name="Date Placeholder 4">
            <a:extLst>
              <a:ext uri="{FF2B5EF4-FFF2-40B4-BE49-F238E27FC236}">
                <a16:creationId xmlns:a16="http://schemas.microsoft.com/office/drawing/2014/main" id="{2B308730-CD02-8493-A3F1-2E10508A78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Franklin Gothic Book" pitchFamily="34" charset="0"/>
              </a:defRPr>
            </a:lvl1pPr>
          </a:lstStyle>
          <a:p>
            <a:pPr>
              <a:defRPr/>
            </a:pPr>
            <a:fld id="{46E43A1B-8174-1548-98D3-CCF637227B83}" type="datetimeFigureOut">
              <a:rPr lang="ru-RU"/>
              <a:pPr>
                <a:defRPr/>
              </a:pPr>
              <a:t>01.11.2022</a:t>
            </a:fld>
            <a:endParaRPr lang="ru-RU"/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F60D7984-E37C-0AFE-E9E7-5DCFC5597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Franklin Gothic Boo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C600339D-8DDE-17B4-1212-000112C6F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eaLnBrk="0" hangingPunct="0">
              <a:defRPr>
                <a:latin typeface="Franklin Gothic Book" panose="020B0503020102020204" pitchFamily="34" charset="0"/>
              </a:defRPr>
            </a:lvl1pPr>
          </a:lstStyle>
          <a:p>
            <a:fld id="{71FFA131-589C-8941-92E3-712E9DB4B5A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71940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2" name="Date Placeholder 6">
            <a:extLst>
              <a:ext uri="{FF2B5EF4-FFF2-40B4-BE49-F238E27FC236}">
                <a16:creationId xmlns:a16="http://schemas.microsoft.com/office/drawing/2014/main" id="{6646930F-AB20-02F1-4AA9-7CC735F974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Franklin Gothic Book" pitchFamily="34" charset="0"/>
              </a:defRPr>
            </a:lvl1pPr>
          </a:lstStyle>
          <a:p>
            <a:pPr>
              <a:defRPr/>
            </a:pPr>
            <a:fld id="{64561B4B-1EB6-314E-89C3-8945D0FAF66E}" type="datetimeFigureOut">
              <a:rPr lang="ru-RU"/>
              <a:pPr>
                <a:defRPr/>
              </a:pPr>
              <a:t>01.11.2022</a:t>
            </a:fld>
            <a:endParaRPr lang="ru-RU"/>
          </a:p>
        </p:txBody>
      </p:sp>
      <p:sp>
        <p:nvSpPr>
          <p:cNvPr id="7" name="Footer Placeholder 7">
            <a:extLst>
              <a:ext uri="{FF2B5EF4-FFF2-40B4-BE49-F238E27FC236}">
                <a16:creationId xmlns:a16="http://schemas.microsoft.com/office/drawing/2014/main" id="{C2605A38-DEB4-791F-12C9-5C60CE763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Franklin Gothic Boo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8">
            <a:extLst>
              <a:ext uri="{FF2B5EF4-FFF2-40B4-BE49-F238E27FC236}">
                <a16:creationId xmlns:a16="http://schemas.microsoft.com/office/drawing/2014/main" id="{1F4C2D6E-C9B5-7E55-872C-35BF2FEA9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eaLnBrk="0" hangingPunct="0">
              <a:defRPr>
                <a:latin typeface="Franklin Gothic Book" panose="020B0503020102020204" pitchFamily="34" charset="0"/>
              </a:defRPr>
            </a:lvl1pPr>
          </a:lstStyle>
          <a:p>
            <a:fld id="{637FBB35-9002-F94C-8E81-32613BB7E9A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00100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A37B77D-EDFF-BD9E-2195-BF4D2818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Franklin Gothic Book" pitchFamily="34" charset="0"/>
              </a:defRPr>
            </a:lvl1pPr>
          </a:lstStyle>
          <a:p>
            <a:pPr>
              <a:defRPr/>
            </a:pPr>
            <a:fld id="{C45C098F-AB84-AA4D-B8EA-DC44AEEC2F0C}" type="datetimeFigureOut">
              <a:rPr lang="ru-RU"/>
              <a:pPr>
                <a:defRPr/>
              </a:pPr>
              <a:t>01.11.2022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7B1A22-1715-682F-2B0D-5F9869374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Franklin Gothic Boo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F0C2E1-25C6-8676-E31F-B6D393A18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eaLnBrk="0" hangingPunct="0">
              <a:defRPr>
                <a:latin typeface="Franklin Gothic Book" panose="020B0503020102020204" pitchFamily="34" charset="0"/>
              </a:defRPr>
            </a:lvl1pPr>
          </a:lstStyle>
          <a:p>
            <a:fld id="{2F11D97F-39CF-4B42-BA30-08ADBDEFB99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438015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A019BD1D-52DD-5A85-E9F2-BDAD5DD7F865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6044C551-6C7F-16FF-17B4-F15C7B52C930}"/>
              </a:ext>
            </a:extLst>
          </p:cNvPr>
          <p:cNvSpPr/>
          <p:nvPr/>
        </p:nvSpPr>
        <p:spPr>
          <a:xfrm>
            <a:off x="0" y="6334125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Date Placeholder 6">
            <a:extLst>
              <a:ext uri="{FF2B5EF4-FFF2-40B4-BE49-F238E27FC236}">
                <a16:creationId xmlns:a16="http://schemas.microsoft.com/office/drawing/2014/main" id="{0BE55BA7-2B8A-BA66-EBDE-B3E16397BE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Franklin Gothic Book" pitchFamily="34" charset="0"/>
              </a:defRPr>
            </a:lvl1pPr>
          </a:lstStyle>
          <a:p>
            <a:pPr>
              <a:defRPr/>
            </a:pPr>
            <a:fld id="{BB5DDC85-044C-2640-874E-D071E578DE48}" type="datetimeFigureOut">
              <a:rPr lang="ru-RU"/>
              <a:pPr>
                <a:defRPr/>
              </a:pPr>
              <a:t>01.11.2022</a:t>
            </a:fld>
            <a:endParaRPr lang="ru-RU"/>
          </a:p>
        </p:txBody>
      </p:sp>
      <p:sp>
        <p:nvSpPr>
          <p:cNvPr id="5" name="Footer Placeholder 7">
            <a:extLst>
              <a:ext uri="{FF2B5EF4-FFF2-40B4-BE49-F238E27FC236}">
                <a16:creationId xmlns:a16="http://schemas.microsoft.com/office/drawing/2014/main" id="{94CC5800-66BD-CA0A-623F-E257D9E87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Franklin Gothic Boo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1CE1AA7D-1E2F-B609-B57B-8D708EE22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eaLnBrk="0" hangingPunct="0">
              <a:defRPr>
                <a:latin typeface="Franklin Gothic Book" panose="020B0503020102020204" pitchFamily="34" charset="0"/>
              </a:defRPr>
            </a:lvl1pPr>
          </a:lstStyle>
          <a:p>
            <a:fld id="{2F960BD7-343A-314F-B166-4C8B240174E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438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3BCCE04F-48B4-FD2D-C9C0-176E2D7B8D6E}"/>
              </a:ext>
            </a:extLst>
          </p:cNvPr>
          <p:cNvSpPr/>
          <p:nvPr/>
        </p:nvSpPr>
        <p:spPr>
          <a:xfrm>
            <a:off x="0" y="0"/>
            <a:ext cx="40513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4EFFE557-3FAD-CEC4-6C75-6FD5D05E652F}"/>
              </a:ext>
            </a:extLst>
          </p:cNvPr>
          <p:cNvSpPr/>
          <p:nvPr/>
        </p:nvSpPr>
        <p:spPr>
          <a:xfrm>
            <a:off x="4040188" y="0"/>
            <a:ext cx="635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/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6573509D-3129-4CA1-1955-0C71152A6D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5138" y="6459538"/>
            <a:ext cx="2619375" cy="365125"/>
          </a:xfrm>
        </p:spPr>
        <p:txBody>
          <a:bodyPr/>
          <a:lstStyle>
            <a:lvl1pPr algn="l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Franklin Gothic Book" pitchFamily="34" charset="0"/>
              </a:defRPr>
            </a:lvl1pPr>
          </a:lstStyle>
          <a:p>
            <a:pPr>
              <a:defRPr/>
            </a:pPr>
            <a:fld id="{AAB688B6-6B2E-074C-8097-228706A809B6}" type="datetimeFigureOut">
              <a:rPr lang="ru-RU"/>
              <a:pPr>
                <a:defRPr/>
              </a:pPr>
              <a:t>01.11.2022</a:t>
            </a:fld>
            <a:endParaRPr lang="ru-RU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2C63FB2B-50C1-C4C2-E402-80894D2FF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00600" y="6459538"/>
            <a:ext cx="4648200" cy="365125"/>
          </a:xfrm>
        </p:spPr>
        <p:txBody>
          <a:bodyPr/>
          <a:lstStyle>
            <a:lvl1pPr algn="l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44068"/>
                </a:solidFill>
                <a:latin typeface="Franklin Gothic Boo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D7AF5D8A-267E-576D-9ED7-9A0F4E2DA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eaLnBrk="0" hangingPunct="0">
              <a:defRPr>
                <a:solidFill>
                  <a:srgbClr val="344068"/>
                </a:solidFill>
                <a:latin typeface="Franklin Gothic Book" panose="020B0503020102020204" pitchFamily="34" charset="0"/>
              </a:defRPr>
            </a:lvl1pPr>
          </a:lstStyle>
          <a:p>
            <a:fld id="{7D052DEB-A419-F346-9CC2-DB3104E8D98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44345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2FE103BB-A474-E87C-54DE-BA70BE32C11B}"/>
              </a:ext>
            </a:extLst>
          </p:cNvPr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C19666DC-56AA-886D-A67B-EF8F6CCEB9B2}"/>
              </a:ext>
            </a:extLst>
          </p:cNvPr>
          <p:cNvSpPr/>
          <p:nvPr/>
        </p:nvSpPr>
        <p:spPr>
          <a:xfrm>
            <a:off x="0" y="4914900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22BC5AA8-588A-6EF4-8100-B6E1876D59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Franklin Gothic Book" pitchFamily="34" charset="0"/>
              </a:defRPr>
            </a:lvl1pPr>
          </a:lstStyle>
          <a:p>
            <a:pPr>
              <a:defRPr/>
            </a:pPr>
            <a:fld id="{9F7BBE42-F9E8-3E40-B133-8419C4800D39}" type="datetimeFigureOut">
              <a:rPr lang="ru-RU"/>
              <a:pPr>
                <a:defRPr/>
              </a:pPr>
              <a:t>01.11.2022</a:t>
            </a:fld>
            <a:endParaRPr lang="ru-RU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60AF19C6-2735-AA84-C27F-A2AFE2697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Franklin Gothic Boo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ABFBEF1E-F3BE-AB1B-E01B-98EA55866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eaLnBrk="0" hangingPunct="0">
              <a:defRPr>
                <a:latin typeface="Franklin Gothic Book" panose="020B0503020102020204" pitchFamily="34" charset="0"/>
              </a:defRPr>
            </a:lvl1pPr>
          </a:lstStyle>
          <a:p>
            <a:fld id="{61AA0AB8-C3E8-7740-B82B-E7359644126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00697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E4DC7B1-E1A5-D517-6E63-868C1BD1EF05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FC327AD-0AF4-C60E-5178-9AF17DC44C9F}"/>
              </a:ext>
            </a:extLst>
          </p:cNvPr>
          <p:cNvSpPr/>
          <p:nvPr/>
        </p:nvSpPr>
        <p:spPr>
          <a:xfrm>
            <a:off x="0" y="6334125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B050B0E-29A8-730C-6E88-22E9D92C7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963" y="287338"/>
            <a:ext cx="10058400" cy="14493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29" name="Text Placeholder 2">
            <a:extLst>
              <a:ext uri="{FF2B5EF4-FFF2-40B4-BE49-F238E27FC236}">
                <a16:creationId xmlns:a16="http://schemas.microsoft.com/office/drawing/2014/main" id="{22FEEDD0-44ED-A31A-9469-2F5E70A6BF1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096963" y="1846263"/>
            <a:ext cx="10058400" cy="402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  <a:endParaRPr lang="en-US" alt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BCDBDD-4939-C065-4ABB-D2148F0AA7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96963" y="6459538"/>
            <a:ext cx="2473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914400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rgbClr val="FFFFFF"/>
                </a:solidFill>
                <a:latin typeface="Century Gothic" panose="020F0302020204030204"/>
              </a:defRPr>
            </a:lvl1pPr>
          </a:lstStyle>
          <a:p>
            <a:pPr>
              <a:defRPr/>
            </a:pPr>
            <a:fld id="{3E922C07-009E-D041-8F1E-634AC3B93A42}" type="datetimeFigureOut">
              <a:rPr lang="ru-RU"/>
              <a:pPr>
                <a:defRPr/>
              </a:pPr>
              <a:t>01.11.2022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770673-44C1-5C85-C28E-2ADF8927B9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86175" y="6459538"/>
            <a:ext cx="482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914400" eaLnBrk="1" fontAlgn="auto" hangingPunct="1">
              <a:spcBef>
                <a:spcPts val="0"/>
              </a:spcBef>
              <a:spcAft>
                <a:spcPts val="0"/>
              </a:spcAft>
              <a:defRPr sz="900" cap="all" baseline="0">
                <a:solidFill>
                  <a:srgbClr val="FFFFFF"/>
                </a:solidFill>
                <a:latin typeface="Century Gothic" panose="020F0302020204030204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90988C-85FE-1141-43C4-7A7F21DFD1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01238" y="6459538"/>
            <a:ext cx="131127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defTabSz="914400" eaLnBrk="1" hangingPunct="1">
              <a:defRPr sz="1000">
                <a:solidFill>
                  <a:srgbClr val="FFFFFF"/>
                </a:solidFill>
                <a:latin typeface="Century Gothic" panose="020B0502020202020204" pitchFamily="34" charset="0"/>
              </a:defRPr>
            </a:lvl1pPr>
          </a:lstStyle>
          <a:p>
            <a:fld id="{82AA2693-D8DB-D34E-8C07-34C35BBBF1DA}" type="slidenum">
              <a:rPr lang="ru-RU" altLang="ru-RU"/>
              <a:pPr/>
              <a:t>‹#›</a:t>
            </a:fld>
            <a:endParaRPr lang="ru-RU" altLang="ru-RU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A678FAB-2A01-8396-352A-7AFF0EA8C9DE}"/>
              </a:ext>
            </a:extLst>
          </p:cNvPr>
          <p:cNvCxnSpPr/>
          <p:nvPr/>
        </p:nvCxnSpPr>
        <p:spPr>
          <a:xfrm>
            <a:off x="1193800" y="1738313"/>
            <a:ext cx="9966325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73" r:id="rId1"/>
    <p:sldLayoutId id="2147484174" r:id="rId2"/>
    <p:sldLayoutId id="2147484175" r:id="rId3"/>
    <p:sldLayoutId id="2147484176" r:id="rId4"/>
    <p:sldLayoutId id="2147484177" r:id="rId5"/>
    <p:sldLayoutId id="2147484178" r:id="rId6"/>
    <p:sldLayoutId id="2147484179" r:id="rId7"/>
    <p:sldLayoutId id="2147484180" r:id="rId8"/>
    <p:sldLayoutId id="2147484181" r:id="rId9"/>
    <p:sldLayoutId id="2147484182" r:id="rId10"/>
    <p:sldLayoutId id="2147484183" r:id="rId11"/>
  </p:sldLayoutIdLst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 kern="1200" spc="-50">
          <a:solidFill>
            <a:srgbClr val="40404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entury Gothic" panose="020B0502020202020204" pitchFamily="34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entury Gothic" panose="020B0502020202020204" pitchFamily="34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entury Gothic" panose="020B0502020202020204" pitchFamily="34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entury Gothic" panose="020B0502020202020204" pitchFamily="34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entury Gothic" panose="020B0502020202020204" pitchFamily="34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entury Gothic" panose="020B0502020202020204" pitchFamily="34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entury Gothic" panose="020B0502020202020204" pitchFamily="34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entury Gothic" panose="020B0502020202020204" pitchFamily="34" charset="0"/>
        </a:defRPr>
      </a:lvl9pPr>
    </p:titleStyle>
    <p:bodyStyle>
      <a:lvl1pPr marL="90488" indent="-90488" algn="l" rtl="0" eaLnBrk="0" fontAlgn="base" hangingPunct="0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rgbClr val="404040"/>
          </a:solidFill>
          <a:latin typeface="+mn-lt"/>
          <a:ea typeface="+mn-ea"/>
          <a:cs typeface="+mn-cs"/>
        </a:defRPr>
      </a:lvl1pPr>
      <a:lvl2pPr marL="382588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kern="1200">
          <a:solidFill>
            <a:srgbClr val="404040"/>
          </a:solidFill>
          <a:latin typeface="+mn-lt"/>
          <a:ea typeface="+mn-ea"/>
          <a:cs typeface="+mn-cs"/>
        </a:defRPr>
      </a:lvl2pPr>
      <a:lvl3pPr marL="566738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749300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4pPr>
      <a:lvl5pPr marL="9318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nastavnikspbappo@yandex.ru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79698624-29AB-76F1-C82E-FDE295A213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4525" y="752475"/>
            <a:ext cx="10858500" cy="3203575"/>
          </a:xfrm>
        </p:spPr>
        <p:txBody>
          <a:bodyPr/>
          <a:lstStyle/>
          <a:p>
            <a:pPr algn="ctr"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ru-RU" sz="4800" spc="0" dirty="0">
                <a:solidFill>
                  <a:srgbClr val="0B082E"/>
                </a:solidFill>
              </a:rPr>
              <a:t>Развитие системы петербургского наставничества в 2022/2023 учебном году</a:t>
            </a:r>
            <a:endParaRPr lang="ru-RU" sz="4800" dirty="0"/>
          </a:p>
        </p:txBody>
      </p:sp>
      <p:sp>
        <p:nvSpPr>
          <p:cNvPr id="7" name="Подзаголовок 6">
            <a:extLst>
              <a:ext uri="{FF2B5EF4-FFF2-40B4-BE49-F238E27FC236}">
                <a16:creationId xmlns:a16="http://schemas.microsoft.com/office/drawing/2014/main" id="{FF83F85F-1807-D32D-F050-F6130BE226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8713" y="4592638"/>
            <a:ext cx="10058400" cy="1331912"/>
          </a:xfrm>
        </p:spPr>
        <p:txBody>
          <a:bodyPr rtlCol="0">
            <a:noAutofit/>
          </a:bodyPr>
          <a:lstStyle/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cap="none" spc="0" dirty="0">
                <a:solidFill>
                  <a:srgbClr val="0B082E"/>
                </a:solidFill>
              </a:rPr>
              <a:t>Выступающий: </a:t>
            </a:r>
            <a:r>
              <a:rPr lang="ru-RU" sz="2000" cap="none" spc="0" dirty="0">
                <a:solidFill>
                  <a:schemeClr val="tx1"/>
                </a:solidFill>
              </a:rPr>
              <a:t>Зайцева Кристина Сергеевна, заведующий центром развития наставничества </a:t>
            </a:r>
          </a:p>
          <a:p>
            <a:pPr algn="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2000" b="1" cap="none" spc="0" dirty="0">
              <a:solidFill>
                <a:schemeClr val="tx1"/>
              </a:solidFill>
            </a:endParaRPr>
          </a:p>
          <a:p>
            <a:pPr algn="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2000" b="1" cap="none" spc="0" dirty="0">
              <a:solidFill>
                <a:schemeClr val="tx1"/>
              </a:solidFill>
            </a:endParaRPr>
          </a:p>
          <a:p>
            <a:pPr algn="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2000" b="1" cap="none" spc="0" dirty="0">
              <a:solidFill>
                <a:schemeClr val="tx1"/>
              </a:solidFill>
            </a:endParaRPr>
          </a:p>
        </p:txBody>
      </p:sp>
      <p:sp>
        <p:nvSpPr>
          <p:cNvPr id="13316" name="Прямоугольник 1">
            <a:extLst>
              <a:ext uri="{FF2B5EF4-FFF2-40B4-BE49-F238E27FC236}">
                <a16:creationId xmlns:a16="http://schemas.microsoft.com/office/drawing/2014/main" id="{5ABA89F5-A477-62A4-7791-0D99992F81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1975" y="319088"/>
            <a:ext cx="111982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algn="ctr"/>
            <a:r>
              <a:rPr lang="ru-RU" altLang="ru-RU">
                <a:solidFill>
                  <a:srgbClr val="0B082E"/>
                </a:solidFill>
                <a:latin typeface="Century Gothic" panose="020B0502020202020204" pitchFamily="34" charset="0"/>
              </a:rPr>
              <a:t>ГОСУДАРСТВЕННОЕ БЮДЖЕТНОЕ УЧРЕЖДЕНИЕ ДОПОЛНИТЕЛЬНОГО ПРОФЕССИОНАЛЬНОГО ОБРАЗОВАНИЯ САНКТ-ПЕТЕРБУРГСКАЯ АКАДЕМИЯ ПОСТДИПЛОМНОГО ПЕДАГОГИЧЕСКОГО ОБРАЗОВАНИЯ</a:t>
            </a:r>
            <a:br>
              <a:rPr lang="ru-RU" altLang="ru-RU">
                <a:solidFill>
                  <a:srgbClr val="0B082E"/>
                </a:solidFill>
                <a:latin typeface="Century Gothic" panose="020B0502020202020204" pitchFamily="34" charset="0"/>
              </a:rPr>
            </a:br>
            <a:endParaRPr lang="ru-RU" alt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1F2840-8A11-5CAC-2EBF-01AA0FC70C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/>
              <a:t>ВИДЫ НАСТАВНИЧЕСТВА</a:t>
            </a:r>
          </a:p>
        </p:txBody>
      </p:sp>
      <p:sp>
        <p:nvSpPr>
          <p:cNvPr id="22531" name="Прямоугольник 2">
            <a:extLst>
              <a:ext uri="{FF2B5EF4-FFF2-40B4-BE49-F238E27FC236}">
                <a16:creationId xmlns:a16="http://schemas.microsoft.com/office/drawing/2014/main" id="{EE36BA6B-A147-0963-EF42-487B8E779A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82800" y="7938"/>
            <a:ext cx="10498138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endParaRPr lang="ru-RU" altLang="ru-RU" sz="1600"/>
          </a:p>
          <a:p>
            <a:endParaRPr lang="ru-RU" altLang="ru-RU" sz="1600"/>
          </a:p>
          <a:p>
            <a:endParaRPr lang="ru-RU" altLang="ru-RU" sz="1600"/>
          </a:p>
          <a:p>
            <a:endParaRPr lang="ru-RU" altLang="ru-RU" sz="1600"/>
          </a:p>
        </p:txBody>
      </p:sp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6085748D-E442-6F51-65D8-A59B04E642A4}"/>
              </a:ext>
            </a:extLst>
          </p:cNvPr>
          <p:cNvGraphicFramePr/>
          <p:nvPr/>
        </p:nvGraphicFramePr>
        <p:xfrm>
          <a:off x="173619" y="104172"/>
          <a:ext cx="11806177" cy="65202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>
            <a:extLst>
              <a:ext uri="{FF2B5EF4-FFF2-40B4-BE49-F238E27FC236}">
                <a16:creationId xmlns:a16="http://schemas.microsoft.com/office/drawing/2014/main" id="{1F43F6F4-55B2-EF7A-05C9-5F94F60D9E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913" y="0"/>
            <a:ext cx="11222037" cy="1450975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ЧТО ТАКОЕ ПЕРСОНАЛИЗИРОВАННАЯ ПРОГРАММА НАСТАВНИЧЕСТВА?</a:t>
            </a:r>
          </a:p>
        </p:txBody>
      </p:sp>
      <p:sp>
        <p:nvSpPr>
          <p:cNvPr id="23555" name="Объект 2">
            <a:extLst>
              <a:ext uri="{FF2B5EF4-FFF2-40B4-BE49-F238E27FC236}">
                <a16:creationId xmlns:a16="http://schemas.microsoft.com/office/drawing/2014/main" id="{369DF32B-4C9A-6605-DE19-F228ADE979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6175" y="2178050"/>
            <a:ext cx="7870825" cy="4257675"/>
          </a:xfrm>
        </p:spPr>
        <p:txBody>
          <a:bodyPr/>
          <a:lstStyle/>
          <a:p>
            <a:pPr eaLnBrk="1" hangingPunct="1"/>
            <a:r>
              <a:rPr lang="ru-RU" altLang="ru-RU">
                <a:latin typeface="Franklin Gothic Book" panose="020B0503020102020204" pitchFamily="34" charset="0"/>
              </a:rPr>
              <a:t>- является краткосрочной (от 3 месяцев до 1 года, при необходимости может быть продлена);</a:t>
            </a:r>
          </a:p>
          <a:p>
            <a:pPr eaLnBrk="1" hangingPunct="1"/>
            <a:r>
              <a:rPr lang="ru-RU" altLang="ru-RU">
                <a:latin typeface="Franklin Gothic Book" panose="020B0503020102020204" pitchFamily="34" charset="0"/>
              </a:rPr>
              <a:t>- создается для конкретной пары/группы наставников и наставляемых;</a:t>
            </a:r>
          </a:p>
          <a:p>
            <a:pPr eaLnBrk="1" hangingPunct="1"/>
            <a:r>
              <a:rPr lang="ru-RU" altLang="ru-RU">
                <a:latin typeface="Franklin Gothic Book" panose="020B0503020102020204" pitchFamily="34" charset="0"/>
              </a:rPr>
              <a:t>- разрабатывается совместно наставником и наставляемым, или наставляемый знакомится с разработанной наставником программой (возможно, в присутствии куратора или члена методического объединения/совета наставников).</a:t>
            </a:r>
          </a:p>
          <a:p>
            <a:pPr eaLnBrk="1" hangingPunct="1"/>
            <a:endParaRPr lang="ru-RU" altLang="ru-RU"/>
          </a:p>
        </p:txBody>
      </p:sp>
      <p:pic>
        <p:nvPicPr>
          <p:cNvPr id="23556" name="Picture 4">
            <a:extLst>
              <a:ext uri="{FF2B5EF4-FFF2-40B4-BE49-F238E27FC236}">
                <a16:creationId xmlns:a16="http://schemas.microsoft.com/office/drawing/2014/main" id="{CB93C99F-001E-F872-6B88-C83DC478DC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6963" y="2974975"/>
            <a:ext cx="3289300" cy="328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>
            <a:extLst>
              <a:ext uri="{FF2B5EF4-FFF2-40B4-BE49-F238E27FC236}">
                <a16:creationId xmlns:a16="http://schemas.microsoft.com/office/drawing/2014/main" id="{36084014-5782-E3EF-A735-AB601ABB72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913" y="0"/>
            <a:ext cx="11222037" cy="1450975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ИЗ ЧЕГО СОСТОИТ ПЕРСОНАЛИЗИРОВАННАЯ ПРОГРАММА НАСТАВНИЧЕСТВА?</a:t>
            </a:r>
          </a:p>
        </p:txBody>
      </p:sp>
      <p:sp>
        <p:nvSpPr>
          <p:cNvPr id="13315" name="Объект 2">
            <a:extLst>
              <a:ext uri="{FF2B5EF4-FFF2-40B4-BE49-F238E27FC236}">
                <a16:creationId xmlns:a16="http://schemas.microsoft.com/office/drawing/2014/main" id="{83137014-063B-8310-41DD-21EC2761DA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3463" y="2201863"/>
            <a:ext cx="10355262" cy="4486275"/>
          </a:xfrm>
        </p:spPr>
        <p:txBody>
          <a:bodyPr rtlCol="0">
            <a:normAutofit/>
          </a:bodyPr>
          <a:lstStyle/>
          <a:p>
            <a:pPr marL="91440" indent="-91440" eaLnBrk="1" fontAlgn="auto" hangingPunct="1">
              <a:defRPr/>
            </a:pP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rPr>
              <a:t>- описание </a:t>
            </a:r>
            <a:r>
              <a:rPr lang="ru-RU" sz="2200" b="1" u="sng" dirty="0">
                <a:solidFill>
                  <a:schemeClr val="accent1">
                    <a:lumMod val="75000"/>
                  </a:schemeClr>
                </a:solidFill>
                <a:latin typeface="Franklin Gothic Book" panose="020B0503020102020204" pitchFamily="34" charset="0"/>
              </a:rPr>
              <a:t>форм и видов наставничества</a:t>
            </a:r>
            <a:r>
              <a:rPr lang="ru-RU" sz="2200" b="1" dirty="0">
                <a:solidFill>
                  <a:schemeClr val="accent1">
                    <a:lumMod val="75000"/>
                  </a:schemeClr>
                </a:solidFill>
                <a:latin typeface="Franklin Gothic Book" panose="020B0503020102020204" pitchFamily="34" charset="0"/>
              </a:rPr>
              <a:t>, </a:t>
            </a:r>
            <a:r>
              <a:rPr lang="ru-RU" sz="2200" b="1" u="sng" dirty="0">
                <a:solidFill>
                  <a:schemeClr val="accent1">
                    <a:lumMod val="75000"/>
                  </a:schemeClr>
                </a:solidFill>
                <a:latin typeface="Franklin Gothic Book" panose="020B0503020102020204" pitchFamily="34" charset="0"/>
              </a:rPr>
              <a:t>участников 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rPr>
              <a:t>наставнической деятельности, </a:t>
            </a:r>
            <a:r>
              <a:rPr lang="ru-RU" sz="2200" b="1" dirty="0">
                <a:solidFill>
                  <a:schemeClr val="accent1">
                    <a:lumMod val="75000"/>
                  </a:schemeClr>
                </a:solidFill>
                <a:latin typeface="Franklin Gothic Book" panose="020B0503020102020204" pitchFamily="34" charset="0"/>
              </a:rPr>
              <a:t>направления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rPr>
              <a:t> наставнической деятельности; </a:t>
            </a:r>
          </a:p>
          <a:p>
            <a:pPr marL="91440" indent="-91440" eaLnBrk="1" fontAlgn="auto" hangingPunct="1">
              <a:defRPr/>
            </a:pP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rPr>
              <a:t>- </a:t>
            </a:r>
            <a:r>
              <a:rPr lang="ru-RU" sz="2200" b="1" u="sng" dirty="0">
                <a:solidFill>
                  <a:schemeClr val="accent1">
                    <a:lumMod val="75000"/>
                  </a:schemeClr>
                </a:solidFill>
                <a:latin typeface="Franklin Gothic Book" panose="020B0503020102020204" pitchFamily="34" charset="0"/>
              </a:rPr>
              <a:t>пояснительная записка</a:t>
            </a:r>
            <a:r>
              <a:rPr lang="ru-RU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rPr>
              <a:t>: 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rPr>
              <a:t>описание проблемы, цели и задачи наставничества, описание возможного содержания деятельности наставника и наставляемого, сроки реализации программы наставничества, промежуточные и планируемые результаты, расписание встреч, режим работы (онлайн, очный, смешанный), условия обучения и т.д.; </a:t>
            </a:r>
          </a:p>
          <a:p>
            <a:pPr marL="91440" indent="-91440" eaLnBrk="1" fontAlgn="auto" hangingPunct="1">
              <a:defRPr/>
            </a:pP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rPr>
              <a:t>- </a:t>
            </a:r>
            <a:r>
              <a:rPr lang="ru-RU" sz="2200" b="1" u="sng" dirty="0">
                <a:solidFill>
                  <a:schemeClr val="accent1">
                    <a:lumMod val="75000"/>
                  </a:schemeClr>
                </a:solidFill>
                <a:latin typeface="Franklin Gothic Book" panose="020B0503020102020204" pitchFamily="34" charset="0"/>
              </a:rPr>
              <a:t>план мероприятий</a:t>
            </a:r>
            <a:r>
              <a:rPr lang="ru-RU" sz="22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rPr>
              <a:t>:</a:t>
            </a:r>
            <a:r>
              <a:rPr lang="ru-RU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rPr>
              <a:t> 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rPr>
              <a:t>направления наставнической деятельности, мероприятие, форма мероприятия, ориентировочные сроки достижения промежуточных и конечных (для данной программы наставничества) результатов.</a:t>
            </a:r>
          </a:p>
          <a:p>
            <a:pPr marL="91440" indent="-91440" eaLnBrk="1" fontAlgn="auto" hangingPunct="1">
              <a:defRPr/>
            </a:pPr>
            <a:endParaRPr lang="ru-RU" alt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>
            <a:extLst>
              <a:ext uri="{FF2B5EF4-FFF2-40B4-BE49-F238E27FC236}">
                <a16:creationId xmlns:a16="http://schemas.microsoft.com/office/drawing/2014/main" id="{2BA030F2-7380-CF63-5681-96F1885F91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538" y="95250"/>
            <a:ext cx="10741025" cy="14859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ЧТО ПОТРЕБУЕТСЯ СДЕЛАТЬ </a:t>
            </a:r>
            <a:br>
              <a:rPr lang="ru-RU" altLang="ru-RU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altLang="ru-RU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(уровень ЦРН и ИМЦ)?</a:t>
            </a:r>
          </a:p>
        </p:txBody>
      </p:sp>
      <p:sp>
        <p:nvSpPr>
          <p:cNvPr id="12291" name="Объект 2">
            <a:extLst>
              <a:ext uri="{FF2B5EF4-FFF2-40B4-BE49-F238E27FC236}">
                <a16:creationId xmlns:a16="http://schemas.microsoft.com/office/drawing/2014/main" id="{C4EC0742-2548-45A1-5442-57D257335F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2025" y="1785938"/>
            <a:ext cx="7165975" cy="4567237"/>
          </a:xfrm>
        </p:spPr>
        <p:txBody>
          <a:bodyPr rtlCol="0">
            <a:normAutofit/>
          </a:bodyPr>
          <a:lstStyle/>
          <a:p>
            <a:pPr marL="91440" indent="-91440" eaLnBrk="1" fontAlgn="auto" hangingPunct="1">
              <a:buFont typeface="Wingdings" panose="05000000000000000000" pitchFamily="2" charset="2"/>
              <a:buChar char="v"/>
              <a:defRPr/>
            </a:pPr>
            <a:r>
              <a:rPr lang="ru-RU" altLang="ru-RU" sz="15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altLang="ru-RU" sz="175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rPr>
              <a:t>Участвовать в разработке локальных актов и иных документов ОУ по наставничеству.</a:t>
            </a:r>
          </a:p>
          <a:p>
            <a:pPr marL="91440" indent="-91440" eaLnBrk="1" fontAlgn="auto" hangingPunct="1">
              <a:buFont typeface="Wingdings" panose="05000000000000000000" pitchFamily="2" charset="2"/>
              <a:buChar char="v"/>
              <a:defRPr/>
            </a:pPr>
            <a:r>
              <a:rPr lang="ru-RU" altLang="ru-RU" sz="175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rPr>
              <a:t> Участвовать в разработке и апробации ППН педагогических работников.</a:t>
            </a:r>
          </a:p>
          <a:p>
            <a:pPr marL="91440" indent="-91440" eaLnBrk="1" fontAlgn="auto" hangingPunct="1">
              <a:buFont typeface="Wingdings" panose="05000000000000000000" pitchFamily="2" charset="2"/>
              <a:buChar char="v"/>
              <a:defRPr/>
            </a:pPr>
            <a:r>
              <a:rPr lang="ru-RU" altLang="ru-RU" sz="175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rPr>
              <a:t> Участвовать в подготовке участников ППН к конкурсам проф. мастерства, форумам, научно-практическим конференциям, фестивалям и т.д.</a:t>
            </a:r>
          </a:p>
          <a:p>
            <a:pPr marL="91440" indent="-91440" eaLnBrk="1" fontAlgn="auto" hangingPunct="1">
              <a:buFont typeface="Wingdings" panose="05000000000000000000" pitchFamily="2" charset="2"/>
              <a:buChar char="v"/>
              <a:defRPr/>
            </a:pPr>
            <a:r>
              <a:rPr lang="ru-RU" altLang="ru-RU" sz="175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rPr>
              <a:t> Участвовать в мониторинговых и оценочных процедурах хода реализации ППН.</a:t>
            </a:r>
          </a:p>
          <a:p>
            <a:pPr marL="91440" indent="-91440" eaLnBrk="1" fontAlgn="auto" hangingPunct="1">
              <a:buFont typeface="Wingdings" panose="05000000000000000000" pitchFamily="2" charset="2"/>
              <a:buChar char="v"/>
              <a:defRPr/>
            </a:pPr>
            <a:r>
              <a:rPr lang="ru-RU" altLang="ru-RU" sz="175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rPr>
              <a:t>  Участвовать в формировании банка лучших практик наставничества педагогических работников.</a:t>
            </a:r>
          </a:p>
          <a:p>
            <a:pPr marL="91440" indent="-91440" eaLnBrk="1" fontAlgn="auto" hangingPunct="1">
              <a:buFont typeface="Wingdings" panose="05000000000000000000" pitchFamily="2" charset="2"/>
              <a:buChar char="v"/>
              <a:defRPr/>
            </a:pPr>
            <a:r>
              <a:rPr lang="ru-RU" altLang="ru-RU" sz="175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rPr>
              <a:t>  Выявлять, систематизировать, отбирать и дессиминировать новые рациональные и эффективные практики наставничества.</a:t>
            </a:r>
          </a:p>
          <a:p>
            <a:pPr marL="91440" indent="-91440" eaLnBrk="1" fontAlgn="auto" hangingPunct="1">
              <a:buFont typeface="Wingdings" panose="05000000000000000000" pitchFamily="2" charset="2"/>
              <a:buChar char="v"/>
              <a:defRPr/>
            </a:pPr>
            <a:r>
              <a:rPr lang="ru-RU" altLang="ru-RU" sz="175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rPr>
              <a:t> Консультировать.</a:t>
            </a:r>
          </a:p>
        </p:txBody>
      </p:sp>
      <p:cxnSp>
        <p:nvCxnSpPr>
          <p:cNvPr id="3" name="Прямая со стрелкой 2">
            <a:extLst>
              <a:ext uri="{FF2B5EF4-FFF2-40B4-BE49-F238E27FC236}">
                <a16:creationId xmlns:a16="http://schemas.microsoft.com/office/drawing/2014/main" id="{D886E415-CFC3-B41C-DD5C-E0701717D687}"/>
              </a:ext>
            </a:extLst>
          </p:cNvPr>
          <p:cNvCxnSpPr/>
          <p:nvPr/>
        </p:nvCxnSpPr>
        <p:spPr>
          <a:xfrm>
            <a:off x="1549400" y="2071688"/>
            <a:ext cx="53498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>
            <a:extLst>
              <a:ext uri="{FF2B5EF4-FFF2-40B4-BE49-F238E27FC236}">
                <a16:creationId xmlns:a16="http://schemas.microsoft.com/office/drawing/2014/main" id="{263639E5-8FE8-7871-CF2D-9241720CB896}"/>
              </a:ext>
            </a:extLst>
          </p:cNvPr>
          <p:cNvCxnSpPr/>
          <p:nvPr/>
        </p:nvCxnSpPr>
        <p:spPr>
          <a:xfrm>
            <a:off x="1522413" y="4830763"/>
            <a:ext cx="5334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id="{E9110F29-7E0F-3CC7-10D0-81E9F7345DDB}"/>
              </a:ext>
            </a:extLst>
          </p:cNvPr>
          <p:cNvCxnSpPr/>
          <p:nvPr/>
        </p:nvCxnSpPr>
        <p:spPr>
          <a:xfrm>
            <a:off x="1550988" y="2728913"/>
            <a:ext cx="534987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F4E7DDA2-9B34-33B0-8CB3-B460AFE3CD7C}"/>
              </a:ext>
            </a:extLst>
          </p:cNvPr>
          <p:cNvCxnSpPr/>
          <p:nvPr/>
        </p:nvCxnSpPr>
        <p:spPr>
          <a:xfrm>
            <a:off x="1531938" y="3527425"/>
            <a:ext cx="534987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id="{C72899C3-43DE-D2F1-738D-88E8EBD357E7}"/>
              </a:ext>
            </a:extLst>
          </p:cNvPr>
          <p:cNvCxnSpPr/>
          <p:nvPr/>
        </p:nvCxnSpPr>
        <p:spPr>
          <a:xfrm>
            <a:off x="1549400" y="4187825"/>
            <a:ext cx="53498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A9727D59-2F41-FD90-0D91-0C2C0CA06123}"/>
              </a:ext>
            </a:extLst>
          </p:cNvPr>
          <p:cNvCxnSpPr/>
          <p:nvPr/>
        </p:nvCxnSpPr>
        <p:spPr>
          <a:xfrm>
            <a:off x="1522413" y="5435600"/>
            <a:ext cx="5334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CBF673AB-2A75-EBD9-6F6E-3A20B90B9859}"/>
              </a:ext>
            </a:extLst>
          </p:cNvPr>
          <p:cNvCxnSpPr/>
          <p:nvPr/>
        </p:nvCxnSpPr>
        <p:spPr>
          <a:xfrm>
            <a:off x="1522413" y="6080125"/>
            <a:ext cx="5334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2E00EBC-3DB3-9B38-956E-2685C95E7770}"/>
              </a:ext>
            </a:extLst>
          </p:cNvPr>
          <p:cNvSpPr/>
          <p:nvPr/>
        </p:nvSpPr>
        <p:spPr>
          <a:xfrm>
            <a:off x="225425" y="2552700"/>
            <a:ext cx="1020763" cy="2717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/>
              <a:t>Ц</a:t>
            </a:r>
          </a:p>
          <a:p>
            <a:pPr algn="ctr">
              <a:defRPr/>
            </a:pPr>
            <a:r>
              <a:rPr lang="ru-RU" sz="3200" b="1" dirty="0"/>
              <a:t>Р</a:t>
            </a:r>
          </a:p>
          <a:p>
            <a:pPr algn="ctr">
              <a:defRPr/>
            </a:pPr>
            <a:r>
              <a:rPr lang="ru-RU" sz="3200" b="1" dirty="0"/>
              <a:t>Н</a:t>
            </a:r>
          </a:p>
        </p:txBody>
      </p: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FDBBC64A-5AEC-960B-59AF-722762BC1CF0}"/>
              </a:ext>
            </a:extLst>
          </p:cNvPr>
          <p:cNvCxnSpPr/>
          <p:nvPr/>
        </p:nvCxnSpPr>
        <p:spPr>
          <a:xfrm flipH="1">
            <a:off x="9694863" y="2351088"/>
            <a:ext cx="58102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id="{C9306C29-623C-DE8E-1C0D-ABB2A726D549}"/>
              </a:ext>
            </a:extLst>
          </p:cNvPr>
          <p:cNvCxnSpPr/>
          <p:nvPr/>
        </p:nvCxnSpPr>
        <p:spPr>
          <a:xfrm flipH="1">
            <a:off x="9694863" y="2946400"/>
            <a:ext cx="58102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>
            <a:extLst>
              <a:ext uri="{FF2B5EF4-FFF2-40B4-BE49-F238E27FC236}">
                <a16:creationId xmlns:a16="http://schemas.microsoft.com/office/drawing/2014/main" id="{C0E12C0F-0D21-DF64-B1F5-D0D82C7656B0}"/>
              </a:ext>
            </a:extLst>
          </p:cNvPr>
          <p:cNvCxnSpPr/>
          <p:nvPr/>
        </p:nvCxnSpPr>
        <p:spPr>
          <a:xfrm flipH="1">
            <a:off x="9694863" y="3579813"/>
            <a:ext cx="58102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id="{FF89BD76-0B3C-9DF1-3BC5-2824BFAA189A}"/>
              </a:ext>
            </a:extLst>
          </p:cNvPr>
          <p:cNvCxnSpPr/>
          <p:nvPr/>
        </p:nvCxnSpPr>
        <p:spPr>
          <a:xfrm flipH="1">
            <a:off x="9694863" y="4275138"/>
            <a:ext cx="58102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85B84DBC-7B67-0EB5-A8A3-23DEE39A3A1A}"/>
              </a:ext>
            </a:extLst>
          </p:cNvPr>
          <p:cNvSpPr/>
          <p:nvPr/>
        </p:nvSpPr>
        <p:spPr>
          <a:xfrm>
            <a:off x="10721975" y="1922463"/>
            <a:ext cx="1020763" cy="27162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/>
              <a:t>И</a:t>
            </a:r>
          </a:p>
          <a:p>
            <a:pPr algn="ctr">
              <a:defRPr/>
            </a:pPr>
            <a:r>
              <a:rPr lang="ru-RU" sz="3200" b="1" dirty="0"/>
              <a:t>М</a:t>
            </a:r>
          </a:p>
          <a:p>
            <a:pPr algn="ctr">
              <a:defRPr/>
            </a:pPr>
            <a:r>
              <a:rPr lang="ru-RU" sz="3200" b="1" dirty="0"/>
              <a:t>Ц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31EBFA73-F951-CE71-8C32-1B8049B6A940}"/>
              </a:ext>
            </a:extLst>
          </p:cNvPr>
          <p:cNvSpPr/>
          <p:nvPr/>
        </p:nvSpPr>
        <p:spPr>
          <a:xfrm>
            <a:off x="9398000" y="1924050"/>
            <a:ext cx="1174750" cy="29686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dirty="0"/>
              <a:t>Методическая помощь ОУ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C0CA627F-5266-842A-8E39-548759A13691}"/>
              </a:ext>
            </a:extLst>
          </p:cNvPr>
          <p:cNvSpPr/>
          <p:nvPr/>
        </p:nvSpPr>
        <p:spPr>
          <a:xfrm>
            <a:off x="9398000" y="2549525"/>
            <a:ext cx="1174750" cy="29686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dirty="0"/>
              <a:t>Методическая помощь ОУ</a:t>
            </a:r>
          </a:p>
        </p:txBody>
      </p:sp>
      <p:sp>
        <p:nvSpPr>
          <p:cNvPr id="25619" name="Прямоугольник 14">
            <a:extLst>
              <a:ext uri="{FF2B5EF4-FFF2-40B4-BE49-F238E27FC236}">
                <a16:creationId xmlns:a16="http://schemas.microsoft.com/office/drawing/2014/main" id="{A2EE1BFF-7782-19F8-87D3-625FCB98B1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74225" y="4659313"/>
            <a:ext cx="251777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r>
              <a:rPr lang="ru-RU" altLang="ru-RU" sz="1400"/>
              <a:t>Обновить информацию об ответственном за взаимодействие по внедрению системы (целевой модели) наставничества на уровне района (ДОО, ОО, ОДОД)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>
            <a:extLst>
              <a:ext uri="{FF2B5EF4-FFF2-40B4-BE49-F238E27FC236}">
                <a16:creationId xmlns:a16="http://schemas.microsoft.com/office/drawing/2014/main" id="{7E15D047-B90B-B020-8D41-02B2192592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4738" y="150813"/>
            <a:ext cx="10741025" cy="14859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ЧТО ПОТРЕБУЕТСЯ СДЕЛАТЬ </a:t>
            </a:r>
            <a:br>
              <a:rPr lang="ru-RU" altLang="ru-RU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altLang="ru-RU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(уровень ОО)?</a:t>
            </a:r>
          </a:p>
        </p:txBody>
      </p:sp>
      <p:sp>
        <p:nvSpPr>
          <p:cNvPr id="21507" name="Объект 2">
            <a:extLst>
              <a:ext uri="{FF2B5EF4-FFF2-40B4-BE49-F238E27FC236}">
                <a16:creationId xmlns:a16="http://schemas.microsoft.com/office/drawing/2014/main" id="{FED70360-85EB-2CC9-B757-986AE765E4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1675" y="1811338"/>
            <a:ext cx="11323638" cy="456565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ru-RU" altLang="ru-RU" sz="1800" dirty="0">
                <a:latin typeface="Franklin Gothic Book" panose="020B0503020102020204" pitchFamily="34" charset="0"/>
              </a:rPr>
              <a:t> </a:t>
            </a:r>
            <a:r>
              <a:rPr lang="ru-RU" altLang="ru-RU" sz="1800" dirty="0">
                <a:solidFill>
                  <a:schemeClr val="tx1"/>
                </a:solidFill>
                <a:latin typeface="Franklin Gothic Book" panose="020B0503020102020204" pitchFamily="34" charset="0"/>
              </a:rPr>
              <a:t>Разработать </a:t>
            </a:r>
            <a:r>
              <a:rPr lang="ru-RU" altLang="ru-RU" sz="1800" b="1" u="sng" dirty="0">
                <a:solidFill>
                  <a:schemeClr val="accent1">
                    <a:lumMod val="75000"/>
                  </a:schemeClr>
                </a:solidFill>
                <a:latin typeface="Franklin Gothic Book" panose="020B0503020102020204" pitchFamily="34" charset="0"/>
              </a:rPr>
              <a:t>Положение о системе наставничества педагогических работников </a:t>
            </a:r>
            <a:r>
              <a:rPr lang="ru-RU" altLang="ru-RU" sz="1800" dirty="0">
                <a:latin typeface="Franklin Gothic Book" panose="020B0503020102020204" pitchFamily="34" charset="0"/>
              </a:rPr>
              <a:t>в образовательной организации (типовая форма)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ru-RU" altLang="ru-RU" sz="1800" dirty="0">
                <a:latin typeface="Franklin Gothic Book" panose="020B0503020102020204" pitchFamily="34" charset="0"/>
              </a:rPr>
              <a:t> Разработать </a:t>
            </a:r>
            <a:r>
              <a:rPr lang="ru-RU" altLang="ru-RU" sz="1800" b="1" u="sng" dirty="0">
                <a:solidFill>
                  <a:schemeClr val="accent1">
                    <a:lumMod val="75000"/>
                  </a:schemeClr>
                </a:solidFill>
                <a:latin typeface="Franklin Gothic Book" panose="020B0503020102020204" pitchFamily="34" charset="0"/>
              </a:rPr>
              <a:t>Дорожную карту по реализации положения </a:t>
            </a:r>
            <a:r>
              <a:rPr lang="ru-RU" altLang="ru-RU" sz="1800" dirty="0">
                <a:latin typeface="Franklin Gothic Book" panose="020B0503020102020204" pitchFamily="34" charset="0"/>
              </a:rPr>
              <a:t>о системе наставничества педагогических работников в образовательной организации (типовая форма)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ru-RU" altLang="ru-RU" sz="1800" dirty="0">
                <a:latin typeface="Franklin Gothic Book" panose="020B0503020102020204" pitchFamily="34" charset="0"/>
              </a:rPr>
              <a:t> </a:t>
            </a:r>
            <a:r>
              <a:rPr lang="ru-RU" altLang="ru-RU" sz="1800" b="1" u="sng" dirty="0">
                <a:solidFill>
                  <a:schemeClr val="accent1">
                    <a:lumMod val="75000"/>
                  </a:schemeClr>
                </a:solidFill>
                <a:latin typeface="Franklin Gothic Book" panose="020B0503020102020204" pitchFamily="34" charset="0"/>
              </a:rPr>
              <a:t>Приказом «О внедрении целевой модели наставничества педагогических работников» </a:t>
            </a:r>
            <a:r>
              <a:rPr lang="ru-RU" altLang="ru-RU" sz="1800" dirty="0">
                <a:latin typeface="Franklin Gothic Book" panose="020B0503020102020204" pitchFamily="34" charset="0"/>
              </a:rPr>
              <a:t>утвердить Положение и Дорожную карту, выбрать куратора (ответственного) (будет типовая форма)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ru-RU" altLang="ru-RU" sz="1800" dirty="0">
                <a:latin typeface="Franklin Gothic Book" panose="020B0503020102020204" pitchFamily="34" charset="0"/>
              </a:rPr>
              <a:t> Сформировать </a:t>
            </a:r>
            <a:r>
              <a:rPr lang="ru-RU" altLang="ru-RU" sz="1800" b="1" u="sng" dirty="0">
                <a:solidFill>
                  <a:schemeClr val="accent1">
                    <a:lumMod val="75000"/>
                  </a:schemeClr>
                </a:solidFill>
                <a:latin typeface="Franklin Gothic Book" panose="020B0503020102020204" pitchFamily="34" charset="0"/>
              </a:rPr>
              <a:t>базу наставляемых </a:t>
            </a:r>
            <a:r>
              <a:rPr lang="ru-RU" altLang="ru-RU" sz="1800" dirty="0">
                <a:latin typeface="Franklin Gothic Book" panose="020B0503020102020204" pitchFamily="34" charset="0"/>
              </a:rPr>
              <a:t>(претенденты на включение в базу определены + с учетом результатов диагностики, в том числе на базе ЦНППМ)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ru-RU" altLang="ru-RU" sz="1800" dirty="0">
                <a:latin typeface="Franklin Gothic Book" panose="020B0503020102020204" pitchFamily="34" charset="0"/>
              </a:rPr>
              <a:t> Сформировать </a:t>
            </a:r>
            <a:r>
              <a:rPr lang="ru-RU" altLang="ru-RU" sz="1800" b="1" u="sng" dirty="0">
                <a:solidFill>
                  <a:schemeClr val="accent1">
                    <a:lumMod val="75000"/>
                  </a:schemeClr>
                </a:solidFill>
                <a:latin typeface="Franklin Gothic Book" panose="020B0503020102020204" pitchFamily="34" charset="0"/>
              </a:rPr>
              <a:t>базу наставников </a:t>
            </a:r>
            <a:r>
              <a:rPr lang="ru-RU" altLang="ru-RU" sz="1800" dirty="0">
                <a:latin typeface="Franklin Gothic Book" panose="020B0503020102020204" pitchFamily="34" charset="0"/>
              </a:rPr>
              <a:t>(критерии отбора определены)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ru-RU" altLang="ru-RU" sz="1800" dirty="0">
                <a:latin typeface="Franklin Gothic Book" panose="020B0503020102020204" pitchFamily="34" charset="0"/>
              </a:rPr>
              <a:t> </a:t>
            </a:r>
            <a:r>
              <a:rPr lang="ru-RU" altLang="ru-RU" sz="1800" b="1" u="sng" dirty="0">
                <a:solidFill>
                  <a:schemeClr val="accent1">
                    <a:lumMod val="75000"/>
                  </a:schemeClr>
                </a:solidFill>
                <a:latin typeface="Franklin Gothic Book" panose="020B0503020102020204" pitchFamily="34" charset="0"/>
              </a:rPr>
              <a:t>Приказом «О закреплении наставнических пар(групп)»</a:t>
            </a:r>
            <a:r>
              <a:rPr lang="ru-RU" altLang="ru-RU" sz="1800" b="1" dirty="0">
                <a:solidFill>
                  <a:schemeClr val="accent1">
                    <a:lumMod val="75000"/>
                  </a:schemeClr>
                </a:solidFill>
                <a:latin typeface="Franklin Gothic Book" panose="020B0503020102020204" pitchFamily="34" charset="0"/>
              </a:rPr>
              <a:t> </a:t>
            </a:r>
            <a:r>
              <a:rPr lang="ru-RU" altLang="ru-RU" sz="1800" dirty="0">
                <a:latin typeface="Franklin Gothic Book" panose="020B0503020102020204" pitchFamily="34" charset="0"/>
              </a:rPr>
              <a:t>закрепить наставнические отношения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ru-RU" altLang="ru-RU" sz="1800" dirty="0">
                <a:latin typeface="Franklin Gothic Book" panose="020B0503020102020204" pitchFamily="34" charset="0"/>
              </a:rPr>
              <a:t> Разработать </a:t>
            </a:r>
            <a:r>
              <a:rPr lang="ru-RU" altLang="ru-RU" sz="1800" b="1" u="sng" dirty="0">
                <a:solidFill>
                  <a:schemeClr val="accent1">
                    <a:lumMod val="75000"/>
                  </a:schemeClr>
                </a:solidFill>
                <a:latin typeface="Franklin Gothic Book" panose="020B0503020102020204" pitchFamily="34" charset="0"/>
              </a:rPr>
              <a:t>персонализированные программы наставничества </a:t>
            </a:r>
            <a:r>
              <a:rPr lang="ru-RU" altLang="ru-RU" sz="1800" dirty="0">
                <a:latin typeface="Franklin Gothic Book" panose="020B0503020102020204" pitchFamily="34" charset="0"/>
              </a:rPr>
              <a:t>(будет типовая форма содержания)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ru-RU" altLang="ru-RU" sz="1800" dirty="0">
                <a:latin typeface="Franklin Gothic Book" panose="020B0503020102020204" pitchFamily="34" charset="0"/>
              </a:rPr>
              <a:t> Провести </a:t>
            </a:r>
            <a:r>
              <a:rPr lang="ru-RU" altLang="ru-RU" sz="1800" b="1" u="sng" dirty="0">
                <a:solidFill>
                  <a:schemeClr val="accent1">
                    <a:lumMod val="75000"/>
                  </a:schemeClr>
                </a:solidFill>
                <a:latin typeface="Franklin Gothic Book" panose="020B0503020102020204" pitchFamily="34" charset="0"/>
              </a:rPr>
              <a:t>мониторинг</a:t>
            </a:r>
            <a:r>
              <a:rPr lang="ru-RU" altLang="ru-RU" sz="1800" dirty="0">
                <a:latin typeface="Franklin Gothic Book" panose="020B0503020102020204" pitchFamily="34" charset="0"/>
              </a:rPr>
              <a:t> результатов внедрения (применения) системы (целевой модели) наставничества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ru-RU" altLang="ru-RU" sz="1800" dirty="0">
                <a:latin typeface="Franklin Gothic Book" panose="020B0503020102020204" pitchFamily="34" charset="0"/>
              </a:rPr>
              <a:t>Создать и вести </a:t>
            </a:r>
            <a:r>
              <a:rPr lang="ru-RU" altLang="ru-RU" sz="1800" b="1" u="sng" dirty="0">
                <a:solidFill>
                  <a:schemeClr val="accent1">
                    <a:lumMod val="75000"/>
                  </a:schemeClr>
                </a:solidFill>
                <a:latin typeface="Franklin Gothic Book" panose="020B0503020102020204" pitchFamily="34" charset="0"/>
              </a:rPr>
              <a:t>раздел «Наставничество» на сайте</a:t>
            </a:r>
            <a:r>
              <a:rPr lang="ru-RU" altLang="ru-RU" sz="1800" dirty="0">
                <a:latin typeface="Franklin Gothic Book" panose="020B0503020102020204" pitchFamily="34" charset="0"/>
              </a:rPr>
              <a:t>. (выкладывать здесь </a:t>
            </a:r>
            <a:r>
              <a:rPr lang="ru-RU" altLang="ru-RU" sz="1800" dirty="0" err="1">
                <a:latin typeface="Franklin Gothic Book" panose="020B0503020102020204" pitchFamily="34" charset="0"/>
              </a:rPr>
              <a:t>нормативку</a:t>
            </a:r>
            <a:r>
              <a:rPr lang="ru-RU" altLang="ru-RU" sz="1800" dirty="0">
                <a:latin typeface="Franklin Gothic Book" panose="020B0503020102020204" pitchFamily="34" charset="0"/>
              </a:rPr>
              <a:t>, </a:t>
            </a:r>
            <a:r>
              <a:rPr lang="ru-RU" altLang="ru-RU" sz="1800">
                <a:latin typeface="Franklin Gothic Book" panose="020B0503020102020204" pitchFamily="34" charset="0"/>
              </a:rPr>
              <a:t>Положение, метод</a:t>
            </a:r>
            <a:r>
              <a:rPr lang="ru-RU" altLang="ru-RU" sz="1800" dirty="0" err="1">
                <a:latin typeface="Franklin Gothic Book" panose="020B0503020102020204" pitchFamily="34" charset="0"/>
              </a:rPr>
              <a:t>.разработки</a:t>
            </a:r>
            <a:r>
              <a:rPr lang="ru-RU" altLang="ru-RU" sz="1800" dirty="0">
                <a:latin typeface="Franklin Gothic Book" panose="020B0503020102020204" pitchFamily="34" charset="0"/>
              </a:rPr>
              <a:t>, новости, результаты реализации ППН)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ru-RU" altLang="ru-RU" sz="1800" dirty="0">
                <a:latin typeface="Franklin Gothic Book" panose="020B0503020102020204" pitchFamily="34" charset="0"/>
              </a:rPr>
              <a:t>Обучение наставничеству.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ru-RU" altLang="ru-RU" sz="1800" dirty="0">
                <a:latin typeface="Franklin Gothic Book" panose="020B0503020102020204" pitchFamily="34" charset="0"/>
              </a:rPr>
              <a:t>Завершение наставничество по итогам года.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>
            <a:extLst>
              <a:ext uri="{FF2B5EF4-FFF2-40B4-BE49-F238E27FC236}">
                <a16:creationId xmlns:a16="http://schemas.microsoft.com/office/drawing/2014/main" id="{1F525645-4321-F2D2-8087-798EE19936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27050"/>
            <a:ext cx="11303000" cy="788988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КАК ПОСЧИТАТЬ ВНЕДРЕНИЕ НАСТАВНИЧЕСТВА?</a:t>
            </a:r>
          </a:p>
        </p:txBody>
      </p:sp>
      <p:sp>
        <p:nvSpPr>
          <p:cNvPr id="27651" name="Прямоугольник 1">
            <a:extLst>
              <a:ext uri="{FF2B5EF4-FFF2-40B4-BE49-F238E27FC236}">
                <a16:creationId xmlns:a16="http://schemas.microsoft.com/office/drawing/2014/main" id="{D71B4E48-0B8C-1F11-1902-EF9083C3F8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95813" y="2273300"/>
            <a:ext cx="32019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r>
              <a:rPr lang="en-US" altLang="ru-RU" sz="4000" b="1"/>
              <a:t>N</a:t>
            </a:r>
            <a:r>
              <a:rPr lang="ru-RU" altLang="ru-RU" sz="4000" b="1"/>
              <a:t>=</a:t>
            </a:r>
            <a:r>
              <a:rPr lang="en-US" altLang="ru-RU" sz="4000" b="1"/>
              <a:t>A</a:t>
            </a:r>
            <a:r>
              <a:rPr lang="ru-RU" altLang="ru-RU" sz="4000" b="1"/>
              <a:t>/</a:t>
            </a:r>
            <a:r>
              <a:rPr lang="en-US" altLang="ru-RU" sz="4000" b="1"/>
              <a:t>B</a:t>
            </a:r>
            <a:r>
              <a:rPr lang="ru-RU" altLang="ru-RU" sz="4000" b="1"/>
              <a:t>*100%</a:t>
            </a:r>
          </a:p>
        </p:txBody>
      </p:sp>
      <p:sp>
        <p:nvSpPr>
          <p:cNvPr id="27652" name="Прямоугольник 3">
            <a:extLst>
              <a:ext uri="{FF2B5EF4-FFF2-40B4-BE49-F238E27FC236}">
                <a16:creationId xmlns:a16="http://schemas.microsoft.com/office/drawing/2014/main" id="{C9E12C45-79A7-8AFF-D378-6B517AEAB8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3438" y="3319463"/>
            <a:ext cx="10725150" cy="286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r>
              <a:rPr lang="ru-RU" altLang="ru-RU"/>
              <a:t>N – доля ОО, реализующих систему наставничества педагогических работников, %;</a:t>
            </a:r>
          </a:p>
          <a:p>
            <a:endParaRPr lang="ru-RU" altLang="ru-RU"/>
          </a:p>
          <a:p>
            <a:r>
              <a:rPr lang="ru-RU" altLang="ru-RU"/>
              <a:t>A – количество ОО, реализующих систему наставничества педагогических работников, ед.;</a:t>
            </a:r>
          </a:p>
          <a:p>
            <a:r>
              <a:rPr lang="ru-RU" altLang="ru-RU"/>
              <a:t>ОО признается реализующей систему наставничества педагогических работников при наличии документов ОО, утверждающих положение о системе наставничества педагогических работников в ОО;</a:t>
            </a:r>
          </a:p>
          <a:p>
            <a:endParaRPr lang="ru-RU" altLang="ru-RU"/>
          </a:p>
          <a:p>
            <a:r>
              <a:rPr lang="ru-RU" altLang="ru-RU"/>
              <a:t>B – количество ОО в субъекте РФ в соответствии с формой федерального статистического наблюдения </a:t>
            </a:r>
          </a:p>
          <a:p>
            <a:r>
              <a:rPr lang="ru-RU" altLang="ru-RU"/>
              <a:t>№ ОО-1 «Сведения об организации, осуществляющей образовательную деятельность по образовательным программам начального общего, основного общего, среднего общего образования», единиц.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>
            <a:extLst>
              <a:ext uri="{FF2B5EF4-FFF2-40B4-BE49-F238E27FC236}">
                <a16:creationId xmlns:a16="http://schemas.microsoft.com/office/drawing/2014/main" id="{9E7A06FB-0F8E-0EBD-59C8-3C3B48F75E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963" y="0"/>
            <a:ext cx="10058400" cy="14509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ЧТО ХОТИМ ПОЛУЧИТЬ В ИТОГЕ?</a:t>
            </a:r>
          </a:p>
        </p:txBody>
      </p:sp>
      <p:sp>
        <p:nvSpPr>
          <p:cNvPr id="28675" name="Объект 2">
            <a:extLst>
              <a:ext uri="{FF2B5EF4-FFF2-40B4-BE49-F238E27FC236}">
                <a16:creationId xmlns:a16="http://schemas.microsoft.com/office/drawing/2014/main" id="{F9C7E9C9-45AF-11EF-9A1F-1491968505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6175" y="2025650"/>
            <a:ext cx="9945688" cy="3900488"/>
          </a:xfrm>
        </p:spPr>
        <p:txBody>
          <a:bodyPr/>
          <a:lstStyle/>
          <a:p>
            <a:pPr eaLnBrk="1" hangingPunct="1">
              <a:buFont typeface="Wingdings" pitchFamily="2" charset="2"/>
              <a:buChar char="q"/>
            </a:pPr>
            <a:r>
              <a:rPr lang="ru-RU" altLang="ru-RU">
                <a:latin typeface="Franklin Gothic Book" panose="020B0503020102020204" pitchFamily="34" charset="0"/>
              </a:rPr>
              <a:t> непрерывный профессиональный рост, личностное развитие и самореализация педагогических работников;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ru-RU" altLang="ru-RU">
                <a:latin typeface="Franklin Gothic Book" panose="020B0503020102020204" pitchFamily="34" charset="0"/>
              </a:rPr>
              <a:t> рост числа закрепившихся в профессии молодых/начинающих педагогов; 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ru-RU" altLang="ru-RU">
                <a:latin typeface="Franklin Gothic Book" panose="020B0503020102020204" pitchFamily="34" charset="0"/>
              </a:rPr>
              <a:t> развитие профессиональных перспектив педагогов старшего возраста в условиях цифровизации образования;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ru-RU" altLang="ru-RU">
                <a:latin typeface="Franklin Gothic Book" panose="020B0503020102020204" pitchFamily="34" charset="0"/>
              </a:rPr>
              <a:t> методическое сопровождение системы наставничества образовательной организации;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ru-RU" altLang="ru-RU">
                <a:latin typeface="Franklin Gothic Book" panose="020B0503020102020204" pitchFamily="34" charset="0"/>
              </a:rPr>
              <a:t> цифровая информационно-коммуникативная среда наставничества; 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ru-RU" altLang="ru-RU">
                <a:latin typeface="Franklin Gothic Book" panose="020B0503020102020204" pitchFamily="34" charset="0"/>
              </a:rPr>
              <a:t> обмен инновационным опытом в сфере практик наставничества педагогических работников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>
            <a:extLst>
              <a:ext uri="{FF2B5EF4-FFF2-40B4-BE49-F238E27FC236}">
                <a16:creationId xmlns:a16="http://schemas.microsoft.com/office/drawing/2014/main" id="{A22D8B4A-63FF-CFBE-0009-FBA27E351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638" y="274638"/>
            <a:ext cx="11641137" cy="14859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3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МОНИТОРИНГ ПРОЦЕССА РЕАЛИЗАЦИИ ПЕРСОНАЛИЗИРОВАННОЙ ПРОГРАММЫ НАСТАВНИЧЕСТВА</a:t>
            </a:r>
          </a:p>
        </p:txBody>
      </p:sp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8400B9A4-26C4-541A-BEE0-DAC191332F4E}"/>
              </a:ext>
            </a:extLst>
          </p:cNvPr>
          <p:cNvGraphicFramePr/>
          <p:nvPr/>
        </p:nvGraphicFramePr>
        <p:xfrm>
          <a:off x="960120" y="-297180"/>
          <a:ext cx="10956448" cy="86753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>
            <a:extLst>
              <a:ext uri="{FF2B5EF4-FFF2-40B4-BE49-F238E27FC236}">
                <a16:creationId xmlns:a16="http://schemas.microsoft.com/office/drawing/2014/main" id="{719880B8-88D6-2B0B-2FF1-790A3676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225" y="-125413"/>
            <a:ext cx="11641138" cy="1485901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3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МОНИТОРИНГ ВЛИЯНИЯ ПЕРСОНАЛИЗИРОВАННОЙ ПРОГРАММЫ НАСТАВНИЧЕСТВА НА УЧАСТНИКОВ</a:t>
            </a:r>
          </a:p>
        </p:txBody>
      </p:sp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06781486-9803-7319-DA3F-5F15239A8FEE}"/>
              </a:ext>
            </a:extLst>
          </p:cNvPr>
          <p:cNvGraphicFramePr/>
          <p:nvPr/>
        </p:nvGraphicFramePr>
        <p:xfrm>
          <a:off x="670283" y="1885950"/>
          <a:ext cx="11246286" cy="448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F95B17-76CB-1709-D45E-9A9B9A671B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8075" y="0"/>
            <a:ext cx="10058400" cy="1449388"/>
          </a:xfrm>
        </p:spPr>
        <p:txBody>
          <a:bodyPr/>
          <a:lstStyle/>
          <a:p>
            <a:pPr>
              <a:defRPr/>
            </a:pPr>
            <a:r>
              <a:rPr lang="ru-RU" sz="4000" dirty="0"/>
              <a:t>А КАК ПРОВЕРИТЬ</a:t>
            </a:r>
            <a:r>
              <a:rPr lang="ru-RU" dirty="0"/>
              <a:t>?</a:t>
            </a:r>
          </a:p>
        </p:txBody>
      </p:sp>
      <p:sp>
        <p:nvSpPr>
          <p:cNvPr id="31747" name="Объект 2">
            <a:extLst>
              <a:ext uri="{FF2B5EF4-FFF2-40B4-BE49-F238E27FC236}">
                <a16:creationId xmlns:a16="http://schemas.microsoft.com/office/drawing/2014/main" id="{2DBD45A5-ED62-FF08-3451-AFABBD22FC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5075" y="2216150"/>
            <a:ext cx="6381750" cy="4022725"/>
          </a:xfrm>
        </p:spPr>
        <p:txBody>
          <a:bodyPr/>
          <a:lstStyle/>
          <a:p>
            <a:r>
              <a:rPr lang="ru-RU" altLang="ru-RU">
                <a:latin typeface="Franklin Gothic Book" panose="020B0503020102020204" pitchFamily="34" charset="0"/>
              </a:rPr>
              <a:t>− реакция наставляемого, или его эмоциональная удовлетворенность  от пребывания в роли наставляемого;</a:t>
            </a:r>
          </a:p>
          <a:p>
            <a:r>
              <a:rPr lang="ru-RU" altLang="ru-RU">
                <a:latin typeface="Franklin Gothic Book" panose="020B0503020102020204" pitchFamily="34" charset="0"/>
              </a:rPr>
              <a:t>− изменения в знаниях и их оценки;</a:t>
            </a:r>
          </a:p>
          <a:p>
            <a:r>
              <a:rPr lang="ru-RU" altLang="ru-RU">
                <a:latin typeface="Franklin Gothic Book" panose="020B0503020102020204" pitchFamily="34" charset="0"/>
              </a:rPr>
              <a:t>− изменение поведения и способа действий в проблемных ситуациях;</a:t>
            </a:r>
          </a:p>
          <a:p>
            <a:r>
              <a:rPr lang="ru-RU" altLang="ru-RU">
                <a:latin typeface="Franklin Gothic Book" panose="020B0503020102020204" pitchFamily="34" charset="0"/>
              </a:rPr>
              <a:t>− общая оценка результатов для образовательной организации (в том числе статистическая оценка)</a:t>
            </a:r>
          </a:p>
        </p:txBody>
      </p:sp>
      <p:sp>
        <p:nvSpPr>
          <p:cNvPr id="31748" name="AutoShape 2" descr="https://pickimage.ru/wp-content/uploads/images/detskie/morningbymusicegruga/utropomusikeegruga14.jpg">
            <a:extLst>
              <a:ext uri="{FF2B5EF4-FFF2-40B4-BE49-F238E27FC236}">
                <a16:creationId xmlns:a16="http://schemas.microsoft.com/office/drawing/2014/main" id="{F5AB7D03-8462-CE4E-47BA-B3CDC140CC1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922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31749" name="AutoShape 4" descr="https://pickimage.ru/wp-content/uploads/images/detskie/morningbymusicegruga/utropomusikeegruga14.jpg">
            <a:extLst>
              <a:ext uri="{FF2B5EF4-FFF2-40B4-BE49-F238E27FC236}">
                <a16:creationId xmlns:a16="http://schemas.microsoft.com/office/drawing/2014/main" id="{792F778B-3D23-C718-6086-57F1BBF67F4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0162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endParaRPr lang="ru-RU" altLang="ru-RU"/>
          </a:p>
        </p:txBody>
      </p:sp>
      <p:pic>
        <p:nvPicPr>
          <p:cNvPr id="31750" name="Picture 5">
            <a:extLst>
              <a:ext uri="{FF2B5EF4-FFF2-40B4-BE49-F238E27FC236}">
                <a16:creationId xmlns:a16="http://schemas.microsoft.com/office/drawing/2014/main" id="{BD9139AD-E0F0-121C-345F-694B978AFC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9238" y="1909763"/>
            <a:ext cx="3589337" cy="421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>
            <a:extLst>
              <a:ext uri="{FF2B5EF4-FFF2-40B4-BE49-F238E27FC236}">
                <a16:creationId xmlns:a16="http://schemas.microsoft.com/office/drawing/2014/main" id="{6236E6CD-42BC-C307-44A2-B4C9E0612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175" y="752475"/>
            <a:ext cx="11876088" cy="788988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ЧТО НОВОГО ЗАКРЕПЛЯЮТ НОРМАТИВНЫЕ ДОКУМЕНТЫ?</a:t>
            </a:r>
          </a:p>
        </p:txBody>
      </p:sp>
      <p:sp>
        <p:nvSpPr>
          <p:cNvPr id="14339" name="Прямоугольник 2">
            <a:extLst>
              <a:ext uri="{FF2B5EF4-FFF2-40B4-BE49-F238E27FC236}">
                <a16:creationId xmlns:a16="http://schemas.microsoft.com/office/drawing/2014/main" id="{E649844E-D575-7E78-12C6-B8B84DA338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8838" y="1828800"/>
            <a:ext cx="3452812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r>
              <a:rPr lang="ru-RU" altLang="ru-RU" sz="1600">
                <a:solidFill>
                  <a:srgbClr val="254061"/>
                </a:solidFill>
              </a:rPr>
              <a:t>федеральный проект «Современная школа» (п. 2.2.15, 2.2.21, 2.2.28, 2.2.35), «Успех каждого ребенка» (п. 1.2.) национального проекта «Образование»</a:t>
            </a:r>
          </a:p>
        </p:txBody>
      </p:sp>
      <p:sp>
        <p:nvSpPr>
          <p:cNvPr id="14340" name="Прямоугольник 4">
            <a:extLst>
              <a:ext uri="{FF2B5EF4-FFF2-40B4-BE49-F238E27FC236}">
                <a16:creationId xmlns:a16="http://schemas.microsoft.com/office/drawing/2014/main" id="{38973689-F1B2-5071-122E-CA9D829869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1575" y="2066925"/>
            <a:ext cx="39370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r>
              <a:rPr lang="ru-RU" altLang="ru-RU" sz="1400">
                <a:solidFill>
                  <a:srgbClr val="254061"/>
                </a:solidFill>
              </a:rPr>
              <a:t>распоряжение Правительства Российской Федерации от 31.12.2019 № 3273-р «Об утверждении основных принципов национальной системы профессионального роста педагогических работников Российской Федерации, включая национальную систему учительского роста» (п. 33)</a:t>
            </a:r>
          </a:p>
        </p:txBody>
      </p:sp>
      <p:sp>
        <p:nvSpPr>
          <p:cNvPr id="14341" name="Прямоугольник 5">
            <a:extLst>
              <a:ext uri="{FF2B5EF4-FFF2-40B4-BE49-F238E27FC236}">
                <a16:creationId xmlns:a16="http://schemas.microsoft.com/office/drawing/2014/main" id="{594EFD7F-BF34-C26B-3E8B-FF965C7A33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34513" y="2543175"/>
            <a:ext cx="2757487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r>
              <a:rPr lang="ru-RU" altLang="ru-RU" sz="1400" b="1">
                <a:solidFill>
                  <a:schemeClr val="accent2"/>
                </a:solidFill>
              </a:rPr>
              <a:t>письмо Министерства Просвещения Российской от 21.12.2021 № АЗ-1128/08 «Методические рекомендации </a:t>
            </a:r>
          </a:p>
          <a:p>
            <a:r>
              <a:rPr lang="ru-RU" altLang="ru-RU" sz="1400" b="1">
                <a:solidFill>
                  <a:schemeClr val="accent2"/>
                </a:solidFill>
              </a:rPr>
              <a:t>по разработке и внедрению </a:t>
            </a:r>
          </a:p>
          <a:p>
            <a:r>
              <a:rPr lang="ru-RU" altLang="ru-RU" sz="1400" b="1">
                <a:solidFill>
                  <a:schemeClr val="accent2"/>
                </a:solidFill>
              </a:rPr>
              <a:t>системы (целевой модели) наставничества</a:t>
            </a:r>
          </a:p>
          <a:p>
            <a:r>
              <a:rPr lang="ru-RU" altLang="ru-RU" sz="1400" b="1">
                <a:solidFill>
                  <a:schemeClr val="accent2"/>
                </a:solidFill>
              </a:rPr>
              <a:t>педагогических работников</a:t>
            </a:r>
          </a:p>
          <a:p>
            <a:r>
              <a:rPr lang="ru-RU" altLang="ru-RU" sz="1400" b="1">
                <a:solidFill>
                  <a:schemeClr val="accent2"/>
                </a:solidFill>
              </a:rPr>
              <a:t>в образовательных организациях»</a:t>
            </a:r>
          </a:p>
        </p:txBody>
      </p:sp>
      <p:sp>
        <p:nvSpPr>
          <p:cNvPr id="14342" name="Прямоугольник 7">
            <a:extLst>
              <a:ext uri="{FF2B5EF4-FFF2-40B4-BE49-F238E27FC236}">
                <a16:creationId xmlns:a16="http://schemas.microsoft.com/office/drawing/2014/main" id="{154E75E6-B23A-A980-B32E-06C8065D55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26038" y="4154488"/>
            <a:ext cx="4298950" cy="138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r>
              <a:rPr lang="ru-RU" altLang="ru-RU" sz="1400">
                <a:solidFill>
                  <a:schemeClr val="tx2"/>
                </a:solidFill>
              </a:rPr>
              <a:t>распоряжение Комитета по образованию от 08.04.2022 № 746-р «О создании и функционировании региональной системы научно-методического сопровождения педагогических работников и управленческих кадров Санкт-Петербурга»</a:t>
            </a:r>
          </a:p>
        </p:txBody>
      </p:sp>
      <p:sp>
        <p:nvSpPr>
          <p:cNvPr id="14343" name="Прямоугольник 2">
            <a:extLst>
              <a:ext uri="{FF2B5EF4-FFF2-40B4-BE49-F238E27FC236}">
                <a16:creationId xmlns:a16="http://schemas.microsoft.com/office/drawing/2014/main" id="{F01A1440-2368-F564-BD9F-3F27981426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0988" y="6442075"/>
            <a:ext cx="117840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algn="ctr"/>
            <a:r>
              <a:rPr lang="ru-RU" altLang="ru-RU" b="1">
                <a:solidFill>
                  <a:schemeClr val="bg1"/>
                </a:solidFill>
              </a:rPr>
              <a:t>Срок внедрения системы наставничества педагогических работников в ОО РФ – конец 2022 года</a:t>
            </a:r>
          </a:p>
        </p:txBody>
      </p:sp>
      <p:sp>
        <p:nvSpPr>
          <p:cNvPr id="14344" name="Прямоугольник 7">
            <a:extLst>
              <a:ext uri="{FF2B5EF4-FFF2-40B4-BE49-F238E27FC236}">
                <a16:creationId xmlns:a16="http://schemas.microsoft.com/office/drawing/2014/main" id="{9EC0913A-7DD7-D095-5483-BAABB7CEA6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6638" y="3667125"/>
            <a:ext cx="377825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r>
              <a:rPr lang="ru-RU" altLang="ru-RU" sz="1400">
                <a:solidFill>
                  <a:schemeClr val="tx2"/>
                </a:solidFill>
              </a:rPr>
              <a:t>распоряжение Комитета по образованию от 30.03.2022 № 623-р «Об утверждении Положения о системе (целевой модели) наставничества педагогических работников государственных образовательных учреждений Санкт-Петербурга»</a:t>
            </a:r>
          </a:p>
        </p:txBody>
      </p:sp>
      <p:pic>
        <p:nvPicPr>
          <p:cNvPr id="14345" name="Picture 9">
            <a:extLst>
              <a:ext uri="{FF2B5EF4-FFF2-40B4-BE49-F238E27FC236}">
                <a16:creationId xmlns:a16="http://schemas.microsoft.com/office/drawing/2014/main" id="{254DC6F1-0271-5BE5-D05A-6D832F3EE4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75" y="2238375"/>
            <a:ext cx="415925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6" name="Picture 9">
            <a:extLst>
              <a:ext uri="{FF2B5EF4-FFF2-40B4-BE49-F238E27FC236}">
                <a16:creationId xmlns:a16="http://schemas.microsoft.com/office/drawing/2014/main" id="{07C4728B-D6AC-0887-2013-BB01B085C2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38" y="4138613"/>
            <a:ext cx="415925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7" name="Picture 9">
            <a:extLst>
              <a:ext uri="{FF2B5EF4-FFF2-40B4-BE49-F238E27FC236}">
                <a16:creationId xmlns:a16="http://schemas.microsoft.com/office/drawing/2014/main" id="{EACA6DA7-205D-AD86-6EC8-BCC22BF9BE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5650" y="2673350"/>
            <a:ext cx="415925" cy="436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8" name="Picture 9">
            <a:extLst>
              <a:ext uri="{FF2B5EF4-FFF2-40B4-BE49-F238E27FC236}">
                <a16:creationId xmlns:a16="http://schemas.microsoft.com/office/drawing/2014/main" id="{51A83313-BC84-F72C-7A0F-C68DE712F0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0113" y="4629150"/>
            <a:ext cx="415925" cy="436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9" name="Picture 9">
            <a:extLst>
              <a:ext uri="{FF2B5EF4-FFF2-40B4-BE49-F238E27FC236}">
                <a16:creationId xmlns:a16="http://schemas.microsoft.com/office/drawing/2014/main" id="{D1C508D3-552A-F2DB-57CD-B0456D6D50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8588" y="3506788"/>
            <a:ext cx="415925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>
            <a:extLst>
              <a:ext uri="{FF2B5EF4-FFF2-40B4-BE49-F238E27FC236}">
                <a16:creationId xmlns:a16="http://schemas.microsoft.com/office/drawing/2014/main" id="{DE22274B-D818-E865-B9DE-B92578C6A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225" y="-125413"/>
            <a:ext cx="11641138" cy="1485901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3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МОНИТОРИНГ ВНЕДРЕНИЯ (ПРИМЕНЕНИЯ) СИСТЕМЫ (ЦЕЛЕВОЙ МОДЕЛИ) НАСТАВНИЧЕСТВА</a:t>
            </a:r>
          </a:p>
        </p:txBody>
      </p:sp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8977BBD6-625D-BC9B-095A-53D6396073DD}"/>
              </a:ext>
            </a:extLst>
          </p:cNvPr>
          <p:cNvGraphicFramePr/>
          <p:nvPr/>
        </p:nvGraphicFramePr>
        <p:xfrm>
          <a:off x="670283" y="1885950"/>
          <a:ext cx="11246286" cy="448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>
            <a:extLst>
              <a:ext uri="{FF2B5EF4-FFF2-40B4-BE49-F238E27FC236}">
                <a16:creationId xmlns:a16="http://schemas.microsoft.com/office/drawing/2014/main" id="{0B337F6C-87A8-4C6E-9359-534A0C91F5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113" y="241300"/>
            <a:ext cx="11799887" cy="788988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4000">
                <a:solidFill>
                  <a:schemeClr val="tx1">
                    <a:lumMod val="75000"/>
                    <a:lumOff val="25000"/>
                  </a:schemeClr>
                </a:solidFill>
              </a:rPr>
              <a:t>КАКИЕ СУЩЕСТВУЮТ ВЗАИМОСВЯЗИ?</a:t>
            </a:r>
          </a:p>
        </p:txBody>
      </p:sp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id="{A760C754-7AE8-7AA3-9FD5-4DB3FC5C9DAA}"/>
              </a:ext>
            </a:extLst>
          </p:cNvPr>
          <p:cNvGraphicFramePr/>
          <p:nvPr/>
        </p:nvGraphicFramePr>
        <p:xfrm>
          <a:off x="1750423" y="1188721"/>
          <a:ext cx="8699863" cy="54602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5BEFF0-8BD5-E722-6327-628272B0F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000" y="-149225"/>
            <a:ext cx="11737975" cy="14509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dirty="0"/>
              <a:t>А ЧТО С РАЗВИТИЕМ СИТЕМЫ НАСТАВНИЧЕСТВА С ОБУЧАЮЩИМИСЯ?</a:t>
            </a:r>
            <a:endParaRPr lang="ru-RU" sz="3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A47A3864-AFA1-B3C2-FADD-AD418DFAFE69}"/>
              </a:ext>
            </a:extLst>
          </p:cNvPr>
          <p:cNvGraphicFramePr/>
          <p:nvPr/>
        </p:nvGraphicFramePr>
        <p:xfrm>
          <a:off x="285616" y="822960"/>
          <a:ext cx="11681594" cy="59301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>
            <a:extLst>
              <a:ext uri="{FF2B5EF4-FFF2-40B4-BE49-F238E27FC236}">
                <a16:creationId xmlns:a16="http://schemas.microsoft.com/office/drawing/2014/main" id="{95249A3C-2056-3268-E14A-821B1EA94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225" y="-125413"/>
            <a:ext cx="11641138" cy="1485901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3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КАКИЕ ВАРИАНТЫ РАЗВИТИЯ ПРЕДЛАГАЕМ?</a:t>
            </a:r>
          </a:p>
        </p:txBody>
      </p:sp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BCEC80C0-7C42-C2E5-8F05-2102015D008B}"/>
              </a:ext>
            </a:extLst>
          </p:cNvPr>
          <p:cNvGraphicFramePr/>
          <p:nvPr/>
        </p:nvGraphicFramePr>
        <p:xfrm>
          <a:off x="-3033616" y="1862801"/>
          <a:ext cx="11246286" cy="448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5844" name="Прямоугольник 2">
            <a:extLst>
              <a:ext uri="{FF2B5EF4-FFF2-40B4-BE49-F238E27FC236}">
                <a16:creationId xmlns:a16="http://schemas.microsoft.com/office/drawing/2014/main" id="{C50E833E-C6EC-C30F-DCE4-AE6F667274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8163" y="1958975"/>
            <a:ext cx="7377112" cy="415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>
              <a:buFont typeface="Wingdings" pitchFamily="2" charset="2"/>
              <a:buChar char="ü"/>
            </a:pPr>
            <a:r>
              <a:rPr lang="ru-RU" altLang="ru-RU" sz="2400"/>
              <a:t>ОПРЕДЕЛИТЬ, ОСТАВЛЯЕМ ЛИ МЫ КАКИЕ-ЛИБО ДРУГИЕ ФОРМЫ НАСТАВНИЧЕСТВА, КРОМЕ «ПЕДАГОГ-ПЕДАГОГ» (НАДО ЛИ?)</a:t>
            </a:r>
          </a:p>
          <a:p>
            <a:pPr>
              <a:buFont typeface="Wingdings" pitchFamily="2" charset="2"/>
              <a:buChar char="ü"/>
            </a:pPr>
            <a:r>
              <a:rPr lang="ru-RU" altLang="ru-RU" sz="2400"/>
              <a:t>ИНТЕГРИРОВАТЬ ФОРМЫ НАСТАВНИЧЕСТВА В РЕАЛИЗАЦИЮ ТЕКУЩИХ НАПРАВЛЕНИЙ ОУ (ЕСТЬ ЛИ КУДА?)</a:t>
            </a:r>
          </a:p>
          <a:p>
            <a:pPr>
              <a:buFont typeface="Wingdings" pitchFamily="2" charset="2"/>
              <a:buChar char="ü"/>
            </a:pPr>
            <a:r>
              <a:rPr lang="ru-RU" altLang="ru-RU" sz="2400"/>
              <a:t>ОПРЕДЕЛИТЬ ФОРМЫ ИНТЕГРАЦИИ (ЧЕРЕЗ ЧТО?)</a:t>
            </a:r>
          </a:p>
          <a:p>
            <a:pPr>
              <a:buFont typeface="Wingdings" pitchFamily="2" charset="2"/>
              <a:buChar char="ü"/>
            </a:pPr>
            <a:r>
              <a:rPr lang="ru-RU" altLang="ru-RU" sz="2400"/>
              <a:t>ОПРЕДЕЛИТЬ ЧЕТКИЕ ЦЕЛИ И РЕЗУЛЬТАТЫ РЕАЛИЗАЦИИ НАСТАВНИЧЕСТВА (РАДИ ЧЕГО?)</a:t>
            </a:r>
          </a:p>
          <a:p>
            <a:pPr>
              <a:buFont typeface="Wingdings" pitchFamily="2" charset="2"/>
              <a:buChar char="ü"/>
            </a:pPr>
            <a:r>
              <a:rPr lang="ru-RU" altLang="ru-RU" sz="2400"/>
              <a:t>ОФОРМИТЬ ЭТО КАК ПРОЕКТ В РАМКАХ РЕАЛИЗАЦИИ ТЕКУЩИХ НАПРАВЛЕНИЙ ОУ (КАК?)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>
            <a:extLst>
              <a:ext uri="{FF2B5EF4-FFF2-40B4-BE49-F238E27FC236}">
                <a16:creationId xmlns:a16="http://schemas.microsoft.com/office/drawing/2014/main" id="{5F78F1EC-4FE4-1C08-EE01-8295C18AE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1950" y="4440238"/>
            <a:ext cx="9601200" cy="14859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4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ВСЕГДА ГОТОВЫ К СОТРУДНИЧЕСТВУ</a:t>
            </a:r>
            <a:r>
              <a:rPr lang="en-US" alt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!</a:t>
            </a:r>
            <a:endParaRPr lang="ru-RU" alt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867" name="Объект 2">
            <a:extLst>
              <a:ext uri="{FF2B5EF4-FFF2-40B4-BE49-F238E27FC236}">
                <a16:creationId xmlns:a16="http://schemas.microsoft.com/office/drawing/2014/main" id="{F4760BEF-536C-C087-70D7-8D3AA62D5E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9588" y="2114550"/>
            <a:ext cx="8967787" cy="3581400"/>
          </a:xfrm>
        </p:spPr>
        <p:txBody>
          <a:bodyPr/>
          <a:lstStyle/>
          <a:p>
            <a:pPr marL="0" indent="0" algn="ctr" eaLnBrk="1" hangingPunct="1">
              <a:buFont typeface="Franklin Gothic Book" panose="020B0503020102020204" pitchFamily="34" charset="0"/>
              <a:buNone/>
            </a:pPr>
            <a:r>
              <a:rPr lang="ru-RU" altLang="ru-RU" sz="3200">
                <a:latin typeface="Franklin Gothic Book" panose="020B0503020102020204" pitchFamily="34" charset="0"/>
              </a:rPr>
              <a:t>Зайцева Кристина Сергеевна, </a:t>
            </a:r>
            <a:endParaRPr lang="en-US" altLang="ru-RU" sz="3200">
              <a:latin typeface="Franklin Gothic Book" panose="020B0503020102020204" pitchFamily="34" charset="0"/>
            </a:endParaRPr>
          </a:p>
          <a:p>
            <a:pPr marL="0" indent="0" algn="ctr" eaLnBrk="1" hangingPunct="1">
              <a:buFont typeface="Franklin Gothic Book" panose="020B0503020102020204" pitchFamily="34" charset="0"/>
              <a:buNone/>
            </a:pPr>
            <a:r>
              <a:rPr lang="ru-RU" altLang="ru-RU" sz="3200">
                <a:latin typeface="Franklin Gothic Book" panose="020B0503020102020204" pitchFamily="34" charset="0"/>
              </a:rPr>
              <a:t>заведующий центром развития наставничества </a:t>
            </a:r>
            <a:endParaRPr lang="en-US" altLang="ru-RU" sz="3200">
              <a:latin typeface="Franklin Gothic Book" panose="020B0503020102020204" pitchFamily="34" charset="0"/>
            </a:endParaRPr>
          </a:p>
          <a:p>
            <a:pPr marL="0" indent="0" algn="ctr" eaLnBrk="1" hangingPunct="1">
              <a:buFont typeface="Franklin Gothic Book" panose="020B0503020102020204" pitchFamily="34" charset="0"/>
              <a:buNone/>
            </a:pPr>
            <a:r>
              <a:rPr lang="ru-RU" altLang="ru-RU" sz="3200">
                <a:latin typeface="Franklin Gothic Book" panose="020B0503020102020204" pitchFamily="34" charset="0"/>
              </a:rPr>
              <a:t>тел.: </a:t>
            </a:r>
            <a:r>
              <a:rPr lang="en-US" altLang="ru-RU" sz="3200">
                <a:latin typeface="Franklin Gothic Book" panose="020B0503020102020204" pitchFamily="34" charset="0"/>
              </a:rPr>
              <a:t>+7</a:t>
            </a:r>
            <a:r>
              <a:rPr lang="ru-RU" altLang="ru-RU" sz="3200">
                <a:latin typeface="Franklin Gothic Book" panose="020B0503020102020204" pitchFamily="34" charset="0"/>
              </a:rPr>
              <a:t>9021901989</a:t>
            </a:r>
          </a:p>
          <a:p>
            <a:pPr marL="0" indent="0" algn="ctr" eaLnBrk="1" hangingPunct="1">
              <a:buFont typeface="Franklin Gothic Book" panose="020B0503020102020204" pitchFamily="34" charset="0"/>
              <a:buNone/>
            </a:pPr>
            <a:r>
              <a:rPr lang="en-US" altLang="ru-RU" sz="3200">
                <a:latin typeface="Franklin Gothic Book" panose="020B0503020102020204" pitchFamily="34" charset="0"/>
              </a:rPr>
              <a:t>e-mail</a:t>
            </a:r>
            <a:r>
              <a:rPr lang="ru-RU" altLang="ru-RU" sz="3200">
                <a:latin typeface="Franklin Gothic Book" panose="020B0503020102020204" pitchFamily="34" charset="0"/>
              </a:rPr>
              <a:t>: </a:t>
            </a:r>
            <a:r>
              <a:rPr lang="en-US" altLang="ru-RU" sz="3200">
                <a:latin typeface="Franklin Gothic Book" panose="020B0503020102020204" pitchFamily="34" charset="0"/>
                <a:hlinkClick r:id="rId3"/>
              </a:rPr>
              <a:t>nastavnikspbappo@yandex.ru</a:t>
            </a:r>
            <a:r>
              <a:rPr lang="ru-RU" altLang="ru-RU" sz="3200">
                <a:latin typeface="Franklin Gothic Book" panose="020B0503020102020204" pitchFamily="34" charset="0"/>
              </a:rPr>
              <a:t> </a:t>
            </a:r>
          </a:p>
        </p:txBody>
      </p:sp>
      <p:pic>
        <p:nvPicPr>
          <p:cNvPr id="36868" name="Picture 4">
            <a:extLst>
              <a:ext uri="{FF2B5EF4-FFF2-40B4-BE49-F238E27FC236}">
                <a16:creationId xmlns:a16="http://schemas.microsoft.com/office/drawing/2014/main" id="{88D3A951-DD4D-7193-0668-D66321A706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5400" y="169863"/>
            <a:ext cx="1562100" cy="156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8FBD1D-C745-6BE6-B0A8-04490F0D8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0925" y="252413"/>
            <a:ext cx="10058400" cy="1449387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/>
              <a:t>КАКОВЫ ЦЕЛИ И ЗАДАЧИ НАСТАВНИЧЕСТВА?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AC40DF4D-E9E5-0D0E-1E10-CF6CEE453EA0}"/>
              </a:ext>
            </a:extLst>
          </p:cNvPr>
          <p:cNvSpPr/>
          <p:nvPr/>
        </p:nvSpPr>
        <p:spPr>
          <a:xfrm>
            <a:off x="682625" y="1827213"/>
            <a:ext cx="3795713" cy="43545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Создание</a:t>
            </a:r>
            <a:r>
              <a:rPr lang="ru-RU" dirty="0">
                <a:solidFill>
                  <a:schemeClr val="bg1"/>
                </a:solidFill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системы правовых, организационно-педагогических, учебно-методических, управленческих, финансовых </a:t>
            </a:r>
            <a:r>
              <a:rPr lang="ru-RU" b="1" dirty="0">
                <a:solidFill>
                  <a:schemeClr val="bg1"/>
                </a:solidFill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условий и механизмов развития наставничества</a:t>
            </a:r>
            <a:r>
              <a:rPr lang="ru-RU" dirty="0">
                <a:solidFill>
                  <a:schemeClr val="bg1"/>
                </a:solidFill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в ОО для обеспечения непрерывного профессионального роста и профессионального самоопределения педагогических работников, самореализации и закрепления в профессии, включая молодых/начинающих педагогов</a:t>
            </a:r>
          </a:p>
        </p:txBody>
      </p:sp>
      <p:sp>
        <p:nvSpPr>
          <p:cNvPr id="15364" name="TextBox 8">
            <a:extLst>
              <a:ext uri="{FF2B5EF4-FFF2-40B4-BE49-F238E27FC236}">
                <a16:creationId xmlns:a16="http://schemas.microsoft.com/office/drawing/2014/main" id="{77B5F378-153A-B661-6736-29B0E0661F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2963" y="2478088"/>
            <a:ext cx="6805612" cy="330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algn="just">
              <a:buFont typeface="Wingdings" pitchFamily="2" charset="2"/>
              <a:buChar char="ü"/>
            </a:pPr>
            <a:r>
              <a:rPr lang="ru-RU" altLang="ru-RU" sz="1900">
                <a:solidFill>
                  <a:srgbClr val="0070C0"/>
                </a:solidFill>
              </a:rPr>
              <a:t>содействовать повышению правового и социально-профессионального статуса наставников;</a:t>
            </a:r>
          </a:p>
          <a:p>
            <a:pPr algn="just">
              <a:buFont typeface="Wingdings" pitchFamily="2" charset="2"/>
              <a:buChar char="ü"/>
            </a:pPr>
            <a:r>
              <a:rPr lang="ru-RU" altLang="ru-RU" sz="1900">
                <a:solidFill>
                  <a:srgbClr val="0070C0"/>
                </a:solidFill>
              </a:rPr>
              <a:t>помощь в формировании межшкольной цифровой информационно-коммуникативной среды наставничества; </a:t>
            </a:r>
          </a:p>
          <a:p>
            <a:pPr algn="just">
              <a:buFont typeface="Wingdings" pitchFamily="2" charset="2"/>
              <a:buChar char="ü"/>
            </a:pPr>
            <a:r>
              <a:rPr lang="ru-RU" altLang="ru-RU" sz="1900">
                <a:solidFill>
                  <a:srgbClr val="0070C0"/>
                </a:solidFill>
              </a:rPr>
              <a:t>оказывать методическую помощь в реализации различных форм и видов наставничества;</a:t>
            </a:r>
          </a:p>
          <a:p>
            <a:pPr algn="just">
              <a:buFont typeface="Wingdings" pitchFamily="2" charset="2"/>
              <a:buChar char="ü"/>
            </a:pPr>
            <a:r>
              <a:rPr lang="ru-RU" altLang="ru-RU" sz="1900">
                <a:solidFill>
                  <a:srgbClr val="0070C0"/>
                </a:solidFill>
              </a:rPr>
              <a:t>способствовать формированию единого научно-методического сопровождения педагогических работников, развитию стратегических партнерских отношений в сфере наставничества на институциональном и внеинституциональном уровнях.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>
            <a:extLst>
              <a:ext uri="{FF2B5EF4-FFF2-40B4-BE49-F238E27FC236}">
                <a16:creationId xmlns:a16="http://schemas.microsoft.com/office/drawing/2014/main" id="{E2F30F45-5804-5583-710A-2EE29E889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-401638"/>
            <a:ext cx="5702300" cy="215741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3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КТО НЕПОСРЕДСТВЕННЫЙ УЧАСТНИК СИСТЕМЫ ПЕДАГОГИЧЕСКОГО НАСТАВНИЧЕСТВА?</a:t>
            </a:r>
          </a:p>
        </p:txBody>
      </p:sp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E3F72CC9-B6C5-50D6-2E1E-516CBCD2FE45}"/>
              </a:ext>
            </a:extLst>
          </p:cNvPr>
          <p:cNvGraphicFramePr/>
          <p:nvPr/>
        </p:nvGraphicFramePr>
        <p:xfrm>
          <a:off x="3892731" y="0"/>
          <a:ext cx="9627326" cy="6766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6388" name="Прямоугольник 6">
            <a:extLst>
              <a:ext uri="{FF2B5EF4-FFF2-40B4-BE49-F238E27FC236}">
                <a16:creationId xmlns:a16="http://schemas.microsoft.com/office/drawing/2014/main" id="{7B537E19-EEE5-5D29-5FED-DDBA6E9E0D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7188" y="4391025"/>
            <a:ext cx="3335337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algn="r"/>
            <a:r>
              <a:rPr lang="ru-RU" altLang="ru-RU" sz="1600">
                <a:solidFill>
                  <a:schemeClr val="tx2"/>
                </a:solidFill>
              </a:rPr>
              <a:t>письмо Министерства Просвещения Российской Федерации от 21.12.2021 № АЗ-1128/08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7C8582B6-691D-9AAB-A378-23E0F84E8E3D}"/>
              </a:ext>
            </a:extLst>
          </p:cNvPr>
          <p:cNvSpPr/>
          <p:nvPr/>
        </p:nvSpPr>
        <p:spPr>
          <a:xfrm>
            <a:off x="10266363" y="5832475"/>
            <a:ext cx="1438275" cy="896938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chemeClr val="bg1"/>
                </a:solidFill>
              </a:rPr>
              <a:t>Тьютор ЦНППМ: </a:t>
            </a:r>
            <a:r>
              <a:rPr lang="ru-RU" sz="1100" dirty="0">
                <a:solidFill>
                  <a:schemeClr val="bg1"/>
                </a:solidFill>
              </a:rPr>
              <a:t>(сопровождение ИОМ)</a:t>
            </a:r>
          </a:p>
          <a:p>
            <a:pPr algn="ctr">
              <a:defRPr/>
            </a:pPr>
            <a:r>
              <a:rPr lang="ru-RU" sz="1200" dirty="0">
                <a:solidFill>
                  <a:schemeClr val="bg1"/>
                </a:solidFill>
              </a:rPr>
              <a:t>Метод. актив</a:t>
            </a:r>
          </a:p>
        </p:txBody>
      </p: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D80AEF7F-10F2-B51C-289C-85213CB4546F}"/>
              </a:ext>
            </a:extLst>
          </p:cNvPr>
          <p:cNvCxnSpPr/>
          <p:nvPr/>
        </p:nvCxnSpPr>
        <p:spPr>
          <a:xfrm>
            <a:off x="10985500" y="5389563"/>
            <a:ext cx="0" cy="44291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91" name="Прямоугольник 7">
            <a:extLst>
              <a:ext uri="{FF2B5EF4-FFF2-40B4-BE49-F238E27FC236}">
                <a16:creationId xmlns:a16="http://schemas.microsoft.com/office/drawing/2014/main" id="{E3C01D4D-5193-5356-A43E-84CB8D14BD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4863" y="5370513"/>
            <a:ext cx="418147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algn="r"/>
            <a:r>
              <a:rPr lang="ru-RU" altLang="ru-RU" sz="1600"/>
              <a:t> </a:t>
            </a:r>
            <a:r>
              <a:rPr lang="ru-RU" altLang="ru-RU" sz="1600">
                <a:solidFill>
                  <a:schemeClr val="tx2"/>
                </a:solidFill>
              </a:rPr>
              <a:t>показатели федерального проекта «Современная школа» </a:t>
            </a:r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53659230-7E08-97C0-FEC8-B79B23793C05}"/>
              </a:ext>
            </a:extLst>
          </p:cNvPr>
          <p:cNvSpPr/>
          <p:nvPr/>
        </p:nvSpPr>
        <p:spPr>
          <a:xfrm>
            <a:off x="3071813" y="2012950"/>
            <a:ext cx="1365250" cy="6461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ОО</a:t>
            </a:r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844879B5-6A62-F3B6-9E48-F29E8F43E028}"/>
              </a:ext>
            </a:extLst>
          </p:cNvPr>
          <p:cNvSpPr/>
          <p:nvPr/>
        </p:nvSpPr>
        <p:spPr>
          <a:xfrm>
            <a:off x="1482725" y="2012950"/>
            <a:ext cx="1365250" cy="6461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ДОО</a:t>
            </a:r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ACE0E143-948B-FDC6-F970-23E955BEF215}"/>
              </a:ext>
            </a:extLst>
          </p:cNvPr>
          <p:cNvSpPr/>
          <p:nvPr/>
        </p:nvSpPr>
        <p:spPr>
          <a:xfrm>
            <a:off x="3071813" y="3011488"/>
            <a:ext cx="1365250" cy="6461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ПОО</a:t>
            </a:r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B90C36B6-A678-5DDB-B07A-89EDD3A8F19B}"/>
              </a:ext>
            </a:extLst>
          </p:cNvPr>
          <p:cNvSpPr/>
          <p:nvPr/>
        </p:nvSpPr>
        <p:spPr>
          <a:xfrm>
            <a:off x="1482725" y="3011488"/>
            <a:ext cx="1365250" cy="6461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ОДОД</a:t>
            </a:r>
          </a:p>
        </p:txBody>
      </p:sp>
      <p:sp>
        <p:nvSpPr>
          <p:cNvPr id="7" name="Правая фигурная скобка 6">
            <a:extLst>
              <a:ext uri="{FF2B5EF4-FFF2-40B4-BE49-F238E27FC236}">
                <a16:creationId xmlns:a16="http://schemas.microsoft.com/office/drawing/2014/main" id="{BD043DA6-5250-2A5A-CC03-DCCA9EE2C7B3}"/>
              </a:ext>
            </a:extLst>
          </p:cNvPr>
          <p:cNvSpPr/>
          <p:nvPr/>
        </p:nvSpPr>
        <p:spPr>
          <a:xfrm>
            <a:off x="4679950" y="1938338"/>
            <a:ext cx="134938" cy="236696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 b="1" dirty="0"/>
          </a:p>
        </p:txBody>
      </p:sp>
      <p:grpSp>
        <p:nvGrpSpPr>
          <p:cNvPr id="16397" name="Группа 20">
            <a:extLst>
              <a:ext uri="{FF2B5EF4-FFF2-40B4-BE49-F238E27FC236}">
                <a16:creationId xmlns:a16="http://schemas.microsoft.com/office/drawing/2014/main" id="{06E34952-EE90-F3EC-B406-BBE476744A16}"/>
              </a:ext>
            </a:extLst>
          </p:cNvPr>
          <p:cNvGrpSpPr>
            <a:grpSpLocks/>
          </p:cNvGrpSpPr>
          <p:nvPr/>
        </p:nvGrpSpPr>
        <p:grpSpPr bwMode="auto">
          <a:xfrm>
            <a:off x="1041400" y="1574800"/>
            <a:ext cx="9121775" cy="277813"/>
            <a:chOff x="1041722" y="1574156"/>
            <a:chExt cx="9120849" cy="277793"/>
          </a:xfrm>
        </p:grpSpPr>
        <p:sp>
          <p:nvSpPr>
            <p:cNvPr id="2" name="Прямоугольник 1">
              <a:extLst>
                <a:ext uri="{FF2B5EF4-FFF2-40B4-BE49-F238E27FC236}">
                  <a16:creationId xmlns:a16="http://schemas.microsoft.com/office/drawing/2014/main" id="{1B3C2458-0B13-CD1E-5582-F6A727D7D2B4}"/>
                </a:ext>
              </a:extLst>
            </p:cNvPr>
            <p:cNvSpPr/>
            <p:nvPr/>
          </p:nvSpPr>
          <p:spPr>
            <a:xfrm>
              <a:off x="1041722" y="1666224"/>
              <a:ext cx="4571536" cy="1857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id="{A48965D6-8844-E513-A6FC-4927FD7B9DF1}"/>
                </a:ext>
              </a:extLst>
            </p:cNvPr>
            <p:cNvSpPr/>
            <p:nvPr/>
          </p:nvSpPr>
          <p:spPr>
            <a:xfrm>
              <a:off x="7014879" y="1666224"/>
              <a:ext cx="1585751" cy="1857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id="{3670BFA3-BC68-2D49-BC8E-DB94DF77E6C4}"/>
                </a:ext>
              </a:extLst>
            </p:cNvPr>
            <p:cNvSpPr/>
            <p:nvPr/>
          </p:nvSpPr>
          <p:spPr>
            <a:xfrm>
              <a:off x="8600630" y="1666224"/>
              <a:ext cx="1561941" cy="936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cxnSp>
          <p:nvCxnSpPr>
            <p:cNvPr id="20" name="Прямая соединительная линия 19">
              <a:extLst>
                <a:ext uri="{FF2B5EF4-FFF2-40B4-BE49-F238E27FC236}">
                  <a16:creationId xmlns:a16="http://schemas.microsoft.com/office/drawing/2014/main" id="{79E54082-80D2-643E-5F4C-304B524EF4BC}"/>
                </a:ext>
              </a:extLst>
            </p:cNvPr>
            <p:cNvCxnSpPr/>
            <p:nvPr/>
          </p:nvCxnSpPr>
          <p:spPr>
            <a:xfrm flipV="1">
              <a:off x="8633964" y="1574156"/>
              <a:ext cx="0" cy="277793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F47EE6-A748-16C8-A9B6-4A44B780C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-149225"/>
            <a:ext cx="10058400" cy="14509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Куратор реализации программ наставничества</a:t>
            </a:r>
          </a:p>
        </p:txBody>
      </p:sp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0AE62077-465F-AB05-2354-A01B94F32A6A}"/>
              </a:ext>
            </a:extLst>
          </p:cNvPr>
          <p:cNvGraphicFramePr/>
          <p:nvPr/>
        </p:nvGraphicFramePr>
        <p:xfrm>
          <a:off x="285616" y="822960"/>
          <a:ext cx="11681594" cy="59301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D2EB9D-86B6-0732-1D74-AF500A59FA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163" y="236538"/>
            <a:ext cx="11098212" cy="145097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Методическое объединение/</a:t>
            </a:r>
            <a:br>
              <a:rPr lang="ru-RU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совет наставников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E197C19-49DB-B4C2-F90E-576BB17198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0" y="1725613"/>
            <a:ext cx="11101388" cy="4592637"/>
          </a:xfrm>
        </p:spPr>
        <p:txBody>
          <a:bodyPr rtlCol="0">
            <a:noAutofit/>
          </a:bodyPr>
          <a:lstStyle/>
          <a:p>
            <a:pPr marL="91440" indent="-91440" eaLnBrk="1" fontAlgn="auto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rPr>
              <a:t>     принимать участие в разработке локальных актов и иных документов ОО (совместно с профсоюзной организацией);</a:t>
            </a:r>
          </a:p>
          <a:p>
            <a:pPr marL="91440" indent="-91440" eaLnBrk="1" fontAlgn="auto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rPr>
              <a:t>     принимать участие в разработке и апробации ППН педагогических работников;</a:t>
            </a:r>
          </a:p>
          <a:p>
            <a:pPr marL="91440" indent="-91440" eaLnBrk="1" fontAlgn="auto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rPr>
              <a:t>     помогать подбирать и закреплять пары (группы) наставников и наставляемых по определенным вопросам;</a:t>
            </a:r>
          </a:p>
          <a:p>
            <a:pPr marL="91440" indent="-91440" eaLnBrk="1" fontAlgn="auto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rPr>
              <a:t>     анализировать результаты диагностики профессиональных затруднений и вносить соответствующие корректировки в ППН;</a:t>
            </a:r>
          </a:p>
          <a:p>
            <a:pPr marL="91440" indent="-91440" eaLnBrk="1" fontAlgn="auto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rPr>
              <a:t>     осуществлять подготовку участников ППН к конкурсам проф. мастерства, форумам, конференциям, фестивалям и т.д.;</a:t>
            </a:r>
          </a:p>
          <a:p>
            <a:pPr marL="91440" indent="-91440" eaLnBrk="1" fontAlgn="auto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rPr>
              <a:t>     осуществлять организационно-педагогическое, учебно-методическое, материально-техническое, инфраструктурное/логистическое обеспечение реализации ППН педагогических работников в ОО;</a:t>
            </a:r>
          </a:p>
          <a:p>
            <a:pPr marL="91440" indent="-91440" eaLnBrk="1" fontAlgn="auto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rPr>
              <a:t>      участвовать в мониторинговых и оценочных процедурах хода реализации ППН;</a:t>
            </a:r>
          </a:p>
          <a:p>
            <a:pPr marL="91440" indent="-91440" eaLnBrk="1" fontAlgn="auto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rPr>
              <a:t>      являться переговорной площадкой, осуществлять консультационные, согласовательные и арбитражные функции;</a:t>
            </a:r>
          </a:p>
          <a:p>
            <a:pPr marL="91440" indent="-91440" eaLnBrk="1" fontAlgn="auto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rPr>
              <a:t>       участвовать в разработке системы поощрения (материального и нематериального стимулирования) наставников и наставляемых;</a:t>
            </a:r>
          </a:p>
          <a:p>
            <a:pPr marL="91440" indent="-91440" eaLnBrk="1" fontAlgn="auto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rPr>
              <a:t>      участвовать в формировании банка лучших практик наставничества педагогических работников.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>
            <a:extLst>
              <a:ext uri="{FF2B5EF4-FFF2-40B4-BE49-F238E27FC236}">
                <a16:creationId xmlns:a16="http://schemas.microsoft.com/office/drawing/2014/main" id="{5A12CD30-A28A-0846-AE0C-F6E7EDA679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5850" y="0"/>
            <a:ext cx="10058400" cy="14509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КТО НАСТАВНИКИ?</a:t>
            </a:r>
          </a:p>
        </p:txBody>
      </p:sp>
      <p:sp>
        <p:nvSpPr>
          <p:cNvPr id="13315" name="Объект 2">
            <a:extLst>
              <a:ext uri="{FF2B5EF4-FFF2-40B4-BE49-F238E27FC236}">
                <a16:creationId xmlns:a16="http://schemas.microsoft.com/office/drawing/2014/main" id="{376AA415-FD8D-AF10-D4B7-854024C4CB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6963" y="2071688"/>
            <a:ext cx="10058400" cy="4448175"/>
          </a:xfrm>
        </p:spPr>
        <p:txBody>
          <a:bodyPr rtlCol="0">
            <a:normAutofit/>
          </a:bodyPr>
          <a:lstStyle/>
          <a:p>
            <a:pPr marL="91440" indent="-91440" eaLnBrk="1" fontAlgn="auto" hangingPunct="1">
              <a:buFont typeface="Wingdings" panose="05000000000000000000" pitchFamily="2" charset="2"/>
              <a:buChar char="v"/>
              <a:defRPr/>
            </a:pPr>
            <a:r>
              <a:rPr lang="ru-RU" alt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rPr>
              <a:t> имеет измеримые позитивные результаты профессиональной деятельности (победитель различных профессиональных конкурсов, автор учебных пособий и материалов, ведущий вебинаров и семинаров, руководитель педагогического сообщества, в том числе в дистанционном режиме, высокое качество образования по предмету);</a:t>
            </a:r>
          </a:p>
          <a:p>
            <a:pPr marL="91440" indent="-91440" eaLnBrk="1" fontAlgn="auto" hangingPunct="1">
              <a:buFont typeface="Wingdings" panose="05000000000000000000" pitchFamily="2" charset="2"/>
              <a:buChar char="v"/>
              <a:defRPr/>
            </a:pPr>
            <a:r>
              <a:rPr lang="ru-RU" alt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rPr>
              <a:t>  готовый и способный организовать индивидуальную траекторию профессионального развития (предполагается диагностика готовности и формирование компетенций наставника в процессе обучения на уровне ОО и по программам ДПО);</a:t>
            </a:r>
          </a:p>
          <a:p>
            <a:pPr marL="91440" indent="-91440" eaLnBrk="1" fontAlgn="auto" hangingPunct="1">
              <a:buFont typeface="Wingdings" panose="05000000000000000000" pitchFamily="2" charset="2"/>
              <a:buChar char="v"/>
              <a:defRPr/>
            </a:pPr>
            <a:r>
              <a:rPr lang="ru-RU" alt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rPr>
              <a:t>  обладающий опытом и навыками</a:t>
            </a:r>
          </a:p>
          <a:p>
            <a:pPr marL="0" indent="0" eaLnBrk="1" fontAlgn="auto" hangingPunct="1">
              <a:buFont typeface="Calibri" panose="020F0502020204030204" pitchFamily="34" charset="0"/>
              <a:buNone/>
              <a:defRPr/>
            </a:pPr>
            <a:endParaRPr lang="ru-RU" alt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9460" name="Picture 4">
            <a:extLst>
              <a:ext uri="{FF2B5EF4-FFF2-40B4-BE49-F238E27FC236}">
                <a16:creationId xmlns:a16="http://schemas.microsoft.com/office/drawing/2014/main" id="{A442FD88-7F60-FAFB-E80A-77B9561E62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2275" y="4043363"/>
            <a:ext cx="25400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>
            <a:extLst>
              <a:ext uri="{FF2B5EF4-FFF2-40B4-BE49-F238E27FC236}">
                <a16:creationId xmlns:a16="http://schemas.microsoft.com/office/drawing/2014/main" id="{DEB23877-C1F2-B984-81EE-7C5563CFB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3150" y="0"/>
            <a:ext cx="10058400" cy="14509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КТО НАСТАВЛЯЕМЫЕ?</a:t>
            </a:r>
          </a:p>
        </p:txBody>
      </p:sp>
      <p:sp>
        <p:nvSpPr>
          <p:cNvPr id="13315" name="Объект 2">
            <a:extLst>
              <a:ext uri="{FF2B5EF4-FFF2-40B4-BE49-F238E27FC236}">
                <a16:creationId xmlns:a16="http://schemas.microsoft.com/office/drawing/2014/main" id="{52162133-C4BC-93D9-924D-73835C98D0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6963" y="1870075"/>
            <a:ext cx="10058400" cy="4519613"/>
          </a:xfrm>
        </p:spPr>
        <p:txBody>
          <a:bodyPr rtlCol="0">
            <a:normAutofit lnSpcReduction="10000"/>
          </a:bodyPr>
          <a:lstStyle/>
          <a:p>
            <a:pPr marL="91440" indent="-91440" eaLnBrk="1" fontAlgn="auto" hangingPunct="1">
              <a:buFont typeface="Wingdings" panose="05000000000000000000" pitchFamily="2" charset="2"/>
              <a:buChar char="v"/>
              <a:defRPr/>
            </a:pPr>
            <a:r>
              <a:rPr lang="ru-RU" alt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rPr>
              <a:t> </a:t>
            </a:r>
            <a:r>
              <a:rPr lang="ru-RU" altLang="ru-RU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rPr>
              <a:t>молодые/начинающие педагоги;</a:t>
            </a:r>
            <a:endParaRPr lang="ru-RU" altLang="ru-RU" dirty="0">
              <a:solidFill>
                <a:schemeClr val="tx1">
                  <a:lumMod val="75000"/>
                  <a:lumOff val="25000"/>
                </a:schemeClr>
              </a:solidFill>
              <a:latin typeface="Franklin Gothic Book" panose="020B0503020102020204" pitchFamily="34" charset="0"/>
            </a:endParaRPr>
          </a:p>
          <a:p>
            <a:pPr marL="91440" indent="-91440" eaLnBrk="1" fontAlgn="auto" hangingPunct="1">
              <a:buFont typeface="Wingdings" panose="05000000000000000000" pitchFamily="2" charset="2"/>
              <a:buChar char="v"/>
              <a:defRPr/>
            </a:pPr>
            <a:r>
              <a:rPr lang="ru-RU" alt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rPr>
              <a:t> педагоги, приступившие к работе после длительного перерыва; </a:t>
            </a:r>
          </a:p>
          <a:p>
            <a:pPr marL="91440" indent="-91440" eaLnBrk="1" fontAlgn="auto" hangingPunct="1">
              <a:buFont typeface="Wingdings" panose="05000000000000000000" pitchFamily="2" charset="2"/>
              <a:buChar char="v"/>
              <a:defRPr/>
            </a:pPr>
            <a:r>
              <a:rPr lang="ru-RU" alt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rPr>
              <a:t> педагоги, находящихся в процессе адаптации на новом месте работы; </a:t>
            </a:r>
          </a:p>
          <a:p>
            <a:pPr marL="91440" indent="-91440" eaLnBrk="1" fontAlgn="auto" hangingPunct="1">
              <a:buFont typeface="Wingdings" panose="05000000000000000000" pitchFamily="2" charset="2"/>
              <a:buChar char="v"/>
              <a:defRPr/>
            </a:pPr>
            <a:r>
              <a:rPr lang="ru-RU" alt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rPr>
              <a:t> педагоги, желающие повысить свой профессиональный уровень в определенном направлении педагогической деятельности;</a:t>
            </a:r>
          </a:p>
          <a:p>
            <a:pPr marL="91440" indent="-91440" eaLnBrk="1" fontAlgn="auto" hangingPunct="1">
              <a:buFont typeface="Wingdings" panose="05000000000000000000" pitchFamily="2" charset="2"/>
              <a:buChar char="v"/>
              <a:defRPr/>
            </a:pPr>
            <a:r>
              <a:rPr lang="ru-RU" alt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rPr>
              <a:t> педагоги, желающие овладеть современными IT-программами, цифровыми навыками, ИКТ-компетенциями и т.д.;</a:t>
            </a:r>
          </a:p>
          <a:p>
            <a:pPr marL="91440" indent="-91440" eaLnBrk="1" fontAlgn="auto" hangingPunct="1">
              <a:buFont typeface="Wingdings" panose="05000000000000000000" pitchFamily="2" charset="2"/>
              <a:buChar char="v"/>
              <a:defRPr/>
            </a:pPr>
            <a:r>
              <a:rPr lang="ru-RU" alt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rPr>
              <a:t> педагоги, находящиеся в состоянии профессионального, эмоционального выгорания;</a:t>
            </a:r>
          </a:p>
          <a:p>
            <a:pPr marL="91440" indent="-91440" eaLnBrk="1" fontAlgn="auto" hangingPunct="1">
              <a:buFont typeface="Wingdings" panose="05000000000000000000" pitchFamily="2" charset="2"/>
              <a:buChar char="v"/>
              <a:defRPr/>
            </a:pPr>
            <a:r>
              <a:rPr lang="ru-RU" alt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rPr>
              <a:t> педагоги, испытывающие другие профессиональные затруднения  и осознающие потребность в наставнике;</a:t>
            </a:r>
          </a:p>
          <a:p>
            <a:pPr marL="91440" indent="-91440" eaLnBrk="1" fontAlgn="auto" hangingPunct="1">
              <a:buFont typeface="Wingdings" panose="05000000000000000000" pitchFamily="2" charset="2"/>
              <a:buChar char="v"/>
              <a:defRPr/>
            </a:pPr>
            <a:r>
              <a:rPr lang="ru-RU" alt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rPr>
              <a:t> стажеры/студенты, заключившие договор с обязательством последующего принятия на работу и/или проходящих стажировку/практику в образовательной организации.</a:t>
            </a:r>
          </a:p>
          <a:p>
            <a:pPr marL="91440" indent="-91440" eaLnBrk="1" fontAlgn="auto" hangingPunct="1">
              <a:buFont typeface="Wingdings" panose="05000000000000000000" pitchFamily="2" charset="2"/>
              <a:buChar char="v"/>
              <a:defRPr/>
            </a:pPr>
            <a:endParaRPr lang="ru-RU" alt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91440" indent="-91440" eaLnBrk="1" fontAlgn="auto" hangingPunct="1">
              <a:buFont typeface="Wingdings" panose="05000000000000000000" pitchFamily="2" charset="2"/>
              <a:buChar char="v"/>
              <a:defRPr/>
            </a:pPr>
            <a:endParaRPr lang="ru-RU" alt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D2B390-8553-F383-8657-C2866884C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/>
              <a:t>ФОРМЫ НАСТАВНИЧЕСТВА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7447CA9-56A2-5A3E-4127-6A5A0A14B7C7}"/>
              </a:ext>
            </a:extLst>
          </p:cNvPr>
          <p:cNvSpPr/>
          <p:nvPr/>
        </p:nvSpPr>
        <p:spPr>
          <a:xfrm>
            <a:off x="1343025" y="2257425"/>
            <a:ext cx="2986088" cy="29400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/>
              <a:t>Традиционные формы наставничества </a:t>
            </a:r>
          </a:p>
          <a:p>
            <a:pPr algn="ctr">
              <a:defRPr/>
            </a:pPr>
            <a:endParaRPr lang="ru-RU" b="1" dirty="0"/>
          </a:p>
          <a:p>
            <a:pPr algn="ctr">
              <a:defRPr/>
            </a:pPr>
            <a:r>
              <a:rPr lang="ru-RU" dirty="0"/>
              <a:t>«педагог – педагог», «руководитель образовательной организации – педагог»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F973361-E2C1-493B-98A5-2B16A38B202A}"/>
              </a:ext>
            </a:extLst>
          </p:cNvPr>
          <p:cNvSpPr/>
          <p:nvPr/>
        </p:nvSpPr>
        <p:spPr>
          <a:xfrm>
            <a:off x="4978400" y="2257425"/>
            <a:ext cx="5033963" cy="29400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/>
              <a:t>Сетевые формы наставничества </a:t>
            </a:r>
          </a:p>
          <a:p>
            <a:pPr algn="ctr">
              <a:defRPr/>
            </a:pPr>
            <a:endParaRPr lang="ru-RU" sz="1600" b="1" dirty="0"/>
          </a:p>
          <a:p>
            <a:pPr algn="ctr">
              <a:defRPr/>
            </a:pPr>
            <a:r>
              <a:rPr lang="ru-RU" sz="1600" dirty="0"/>
              <a:t>«работодатель – студент (в том числе студент педагогического вуза/колледжа»), </a:t>
            </a:r>
          </a:p>
          <a:p>
            <a:pPr algn="ctr">
              <a:defRPr/>
            </a:pPr>
            <a:r>
              <a:rPr lang="ru-RU" sz="1600" dirty="0"/>
              <a:t>«педагог вуза/колледжа – молодой педагог образовательной организации», </a:t>
            </a:r>
          </a:p>
          <a:p>
            <a:pPr algn="ctr">
              <a:defRPr/>
            </a:pPr>
            <a:r>
              <a:rPr lang="ru-RU" sz="1600" dirty="0"/>
              <a:t>«педагог общего образования – педагог дополнительного образования», </a:t>
            </a:r>
          </a:p>
          <a:p>
            <a:pPr algn="ctr">
              <a:defRPr/>
            </a:pPr>
            <a:r>
              <a:rPr lang="ru-RU" sz="1600" dirty="0"/>
              <a:t>«социальный партнер – педагог образовательной организации»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Ретро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6875</TotalTime>
  <Words>1972</Words>
  <Application>Microsoft Macintosh PowerPoint</Application>
  <PresentationFormat>Широкоэкранный</PresentationFormat>
  <Paragraphs>229</Paragraphs>
  <Slides>24</Slides>
  <Notes>24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1" baseType="lpstr">
      <vt:lpstr>Franklin Gothic Book</vt:lpstr>
      <vt:lpstr>Arial</vt:lpstr>
      <vt:lpstr>Century Gothic</vt:lpstr>
      <vt:lpstr>Calibri</vt:lpstr>
      <vt:lpstr>Times New Roman</vt:lpstr>
      <vt:lpstr>Wingdings</vt:lpstr>
      <vt:lpstr>Ретро</vt:lpstr>
      <vt:lpstr>Развитие системы петербургского наставничества в 2022/2023 учебном году</vt:lpstr>
      <vt:lpstr>ЧТО НОВОГО ЗАКРЕПЛЯЮТ НОРМАТИВНЫЕ ДОКУМЕНТЫ?</vt:lpstr>
      <vt:lpstr>КАКОВЫ ЦЕЛИ И ЗАДАЧИ НАСТАВНИЧЕСТВА?</vt:lpstr>
      <vt:lpstr>КТО НЕПОСРЕДСТВЕННЫЙ УЧАСТНИК СИСТЕМЫ ПЕДАГОГИЧЕСКОГО НАСТАВНИЧЕСТВА?</vt:lpstr>
      <vt:lpstr>Куратор реализации программ наставничества</vt:lpstr>
      <vt:lpstr>Методическое объединение/ совет наставников</vt:lpstr>
      <vt:lpstr>КТО НАСТАВНИКИ?</vt:lpstr>
      <vt:lpstr>КТО НАСТАВЛЯЕМЫЕ?</vt:lpstr>
      <vt:lpstr>ФОРМЫ НАСТАВНИЧЕСТВА</vt:lpstr>
      <vt:lpstr>ВИДЫ НАСТАВНИЧЕСТВА</vt:lpstr>
      <vt:lpstr>ЧТО ТАКОЕ ПЕРСОНАЛИЗИРОВАННАЯ ПРОГРАММА НАСТАВНИЧЕСТВА?</vt:lpstr>
      <vt:lpstr>ИЗ ЧЕГО СОСТОИТ ПЕРСОНАЛИЗИРОВАННАЯ ПРОГРАММА НАСТАВНИЧЕСТВА?</vt:lpstr>
      <vt:lpstr>ЧТО ПОТРЕБУЕТСЯ СДЕЛАТЬ  (уровень ЦРН и ИМЦ)?</vt:lpstr>
      <vt:lpstr>ЧТО ПОТРЕБУЕТСЯ СДЕЛАТЬ  (уровень ОО)?</vt:lpstr>
      <vt:lpstr>КАК ПОСЧИТАТЬ ВНЕДРЕНИЕ НАСТАВНИЧЕСТВА?</vt:lpstr>
      <vt:lpstr>ЧТО ХОТИМ ПОЛУЧИТЬ В ИТОГЕ?</vt:lpstr>
      <vt:lpstr>МОНИТОРИНГ ПРОЦЕССА РЕАЛИЗАЦИИ ПЕРСОНАЛИЗИРОВАННОЙ ПРОГРАММЫ НАСТАВНИЧЕСТВА</vt:lpstr>
      <vt:lpstr>МОНИТОРИНГ ВЛИЯНИЯ ПЕРСОНАЛИЗИРОВАННОЙ ПРОГРАММЫ НАСТАВНИЧЕСТВА НА УЧАСТНИКОВ</vt:lpstr>
      <vt:lpstr>А КАК ПРОВЕРИТЬ?</vt:lpstr>
      <vt:lpstr>МОНИТОРИНГ ВНЕДРЕНИЯ (ПРИМЕНЕНИЯ) СИСТЕМЫ (ЦЕЛЕВОЙ МОДЕЛИ) НАСТАВНИЧЕСТВА</vt:lpstr>
      <vt:lpstr>КАКИЕ СУЩЕСТВУЮТ ВЗАИМОСВЯЗИ?</vt:lpstr>
      <vt:lpstr>А ЧТО С РАЗВИТИЕМ СИТЕМЫ НАСТАВНИЧЕСТВА С ОБУЧАЮЩИМИСЯ?</vt:lpstr>
      <vt:lpstr>КАКИЕ ВАРИАНТЫ РАЗВИТИЯ ПРЕДЛАГАЕМ?</vt:lpstr>
      <vt:lpstr>ВСЕГДА ГОТОВЫ К СОТРУДНИЧЕСТВУ!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Содержание и методические подходы к изучению вопросов, связанных с понятием денег и формированием семейного бюджета.</dc:title>
  <dc:creator>hp</dc:creator>
  <cp:lastModifiedBy>Пользователь Microsoft Office</cp:lastModifiedBy>
  <cp:revision>378</cp:revision>
  <dcterms:created xsi:type="dcterms:W3CDTF">2016-08-12T15:17:52Z</dcterms:created>
  <dcterms:modified xsi:type="dcterms:W3CDTF">2022-11-01T13:34:16Z</dcterms:modified>
</cp:coreProperties>
</file>